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527" r:id="rId15"/>
    <p:sldId id="269" r:id="rId16"/>
    <p:sldId id="528" r:id="rId17"/>
    <p:sldId id="512" r:id="rId18"/>
    <p:sldId id="272" r:id="rId19"/>
    <p:sldId id="277" r:id="rId20"/>
    <p:sldId id="532" r:id="rId21"/>
    <p:sldId id="524" r:id="rId22"/>
    <p:sldId id="531" r:id="rId23"/>
    <p:sldId id="517" r:id="rId24"/>
    <p:sldId id="518" r:id="rId25"/>
    <p:sldId id="533" r:id="rId26"/>
    <p:sldId id="273" r:id="rId27"/>
    <p:sldId id="274" r:id="rId28"/>
    <p:sldId id="275" r:id="rId29"/>
    <p:sldId id="276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525" r:id="rId44"/>
    <p:sldId id="291" r:id="rId45"/>
    <p:sldId id="292" r:id="rId46"/>
    <p:sldId id="310" r:id="rId47"/>
    <p:sldId id="293" r:id="rId48"/>
    <p:sldId id="295" r:id="rId49"/>
    <p:sldId id="296" r:id="rId50"/>
    <p:sldId id="297" r:id="rId51"/>
    <p:sldId id="298" r:id="rId52"/>
    <p:sldId id="516" r:id="rId53"/>
    <p:sldId id="300" r:id="rId54"/>
    <p:sldId id="301" r:id="rId55"/>
    <p:sldId id="302" r:id="rId56"/>
    <p:sldId id="364" r:id="rId57"/>
  </p:sldIdLst>
  <p:sldSz cx="9144000" cy="5143500" type="screen16x9"/>
  <p:notesSz cx="9144000" cy="51435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3763"/>
    <a:srgbClr val="7C86A7"/>
    <a:srgbClr val="DBDE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4EC0F6-10DD-4D2A-A7D9-825F402C892D}" v="32" dt="2024-10-16T11:16:06.977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874" y="7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7269288" cy="21440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00" b="0" i="0">
                <a:solidFill>
                  <a:srgbClr val="94B3D6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3999" cy="51434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5064251"/>
            <a:ext cx="9143999" cy="79246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00" b="0" i="0">
                <a:solidFill>
                  <a:srgbClr val="94B3D6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3999" cy="51434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5064251"/>
            <a:ext cx="9143999" cy="79246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00" b="0" i="0">
                <a:solidFill>
                  <a:srgbClr val="94B3D6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3">
  <p:cSld name="Only Title 3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6"/>
          <p:cNvSpPr txBox="1">
            <a:spLocks noGrp="1"/>
          </p:cNvSpPr>
          <p:nvPr>
            <p:ph type="title"/>
          </p:nvPr>
        </p:nvSpPr>
        <p:spPr>
          <a:xfrm>
            <a:off x="717525" y="552990"/>
            <a:ext cx="7708800" cy="4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grpSp>
        <p:nvGrpSpPr>
          <p:cNvPr id="292" name="Google Shape;292;p26"/>
          <p:cNvGrpSpPr/>
          <p:nvPr/>
        </p:nvGrpSpPr>
        <p:grpSpPr>
          <a:xfrm rot="-3108865">
            <a:off x="377869" y="4286614"/>
            <a:ext cx="448943" cy="711247"/>
            <a:chOff x="-1904298" y="1056455"/>
            <a:chExt cx="581725" cy="921611"/>
          </a:xfrm>
        </p:grpSpPr>
        <p:sp>
          <p:nvSpPr>
            <p:cNvPr id="293" name="Google Shape;293;p26"/>
            <p:cNvSpPr/>
            <p:nvPr/>
          </p:nvSpPr>
          <p:spPr>
            <a:xfrm>
              <a:off x="-1904298" y="1056455"/>
              <a:ext cx="581725" cy="887132"/>
            </a:xfrm>
            <a:custGeom>
              <a:avLst/>
              <a:gdLst/>
              <a:ahLst/>
              <a:cxnLst/>
              <a:rect l="l" t="t" r="r" b="b"/>
              <a:pathLst>
                <a:path w="38196" h="58249" extrusionOk="0">
                  <a:moveTo>
                    <a:pt x="34903" y="0"/>
                  </a:moveTo>
                  <a:cubicBezTo>
                    <a:pt x="34867" y="0"/>
                    <a:pt x="34830" y="5"/>
                    <a:pt x="34790" y="15"/>
                  </a:cubicBezTo>
                  <a:cubicBezTo>
                    <a:pt x="28206" y="1801"/>
                    <a:pt x="22396" y="5385"/>
                    <a:pt x="17002" y="9468"/>
                  </a:cubicBezTo>
                  <a:cubicBezTo>
                    <a:pt x="11918" y="13326"/>
                    <a:pt x="6870" y="17434"/>
                    <a:pt x="3929" y="23232"/>
                  </a:cubicBezTo>
                  <a:cubicBezTo>
                    <a:pt x="1143" y="28733"/>
                    <a:pt x="179" y="34983"/>
                    <a:pt x="83" y="41103"/>
                  </a:cubicBezTo>
                  <a:cubicBezTo>
                    <a:pt x="0" y="46771"/>
                    <a:pt x="310" y="52998"/>
                    <a:pt x="4120" y="57534"/>
                  </a:cubicBezTo>
                  <a:cubicBezTo>
                    <a:pt x="4191" y="57635"/>
                    <a:pt x="4287" y="57668"/>
                    <a:pt x="4373" y="57668"/>
                  </a:cubicBezTo>
                  <a:cubicBezTo>
                    <a:pt x="4388" y="57668"/>
                    <a:pt x="4403" y="57667"/>
                    <a:pt x="4417" y="57665"/>
                  </a:cubicBezTo>
                  <a:lnTo>
                    <a:pt x="4417" y="57665"/>
                  </a:lnTo>
                  <a:cubicBezTo>
                    <a:pt x="4322" y="57903"/>
                    <a:pt x="4429" y="58248"/>
                    <a:pt x="4774" y="58248"/>
                  </a:cubicBezTo>
                  <a:cubicBezTo>
                    <a:pt x="16324" y="58213"/>
                    <a:pt x="26372" y="48259"/>
                    <a:pt x="31444" y="38674"/>
                  </a:cubicBezTo>
                  <a:cubicBezTo>
                    <a:pt x="37648" y="26983"/>
                    <a:pt x="38195" y="13278"/>
                    <a:pt x="35874" y="467"/>
                  </a:cubicBezTo>
                  <a:cubicBezTo>
                    <a:pt x="35836" y="265"/>
                    <a:pt x="35686" y="176"/>
                    <a:pt x="35526" y="176"/>
                  </a:cubicBezTo>
                  <a:cubicBezTo>
                    <a:pt x="35432" y="176"/>
                    <a:pt x="35334" y="207"/>
                    <a:pt x="35254" y="265"/>
                  </a:cubicBezTo>
                  <a:cubicBezTo>
                    <a:pt x="35205" y="116"/>
                    <a:pt x="35081" y="0"/>
                    <a:pt x="349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4" name="Google Shape;294;p26"/>
            <p:cNvSpPr/>
            <p:nvPr/>
          </p:nvSpPr>
          <p:spPr>
            <a:xfrm>
              <a:off x="-1862965" y="1216748"/>
              <a:ext cx="442995" cy="761317"/>
            </a:xfrm>
            <a:custGeom>
              <a:avLst/>
              <a:gdLst/>
              <a:ahLst/>
              <a:cxnLst/>
              <a:rect l="l" t="t" r="r" b="b"/>
              <a:pathLst>
                <a:path w="29087" h="49988" extrusionOk="0">
                  <a:moveTo>
                    <a:pt x="21381" y="0"/>
                  </a:moveTo>
                  <a:cubicBezTo>
                    <a:pt x="21179" y="0"/>
                    <a:pt x="20962" y="128"/>
                    <a:pt x="20932" y="384"/>
                  </a:cubicBezTo>
                  <a:cubicBezTo>
                    <a:pt x="20491" y="4468"/>
                    <a:pt x="20277" y="13386"/>
                    <a:pt x="20325" y="13540"/>
                  </a:cubicBezTo>
                  <a:cubicBezTo>
                    <a:pt x="17836" y="17624"/>
                    <a:pt x="15348" y="21696"/>
                    <a:pt x="12871" y="25780"/>
                  </a:cubicBezTo>
                  <a:cubicBezTo>
                    <a:pt x="12657" y="26137"/>
                    <a:pt x="12443" y="26494"/>
                    <a:pt x="12228" y="26852"/>
                  </a:cubicBezTo>
                  <a:cubicBezTo>
                    <a:pt x="10454" y="22565"/>
                    <a:pt x="9609" y="18065"/>
                    <a:pt x="9728" y="13433"/>
                  </a:cubicBezTo>
                  <a:cubicBezTo>
                    <a:pt x="9740" y="13171"/>
                    <a:pt x="9544" y="13040"/>
                    <a:pt x="9343" y="13040"/>
                  </a:cubicBezTo>
                  <a:cubicBezTo>
                    <a:pt x="9142" y="13040"/>
                    <a:pt x="8936" y="13171"/>
                    <a:pt x="8930" y="13433"/>
                  </a:cubicBezTo>
                  <a:cubicBezTo>
                    <a:pt x="8799" y="18196"/>
                    <a:pt x="9669" y="22839"/>
                    <a:pt x="11526" y="27245"/>
                  </a:cubicBezTo>
                  <a:cubicBezTo>
                    <a:pt x="11585" y="27387"/>
                    <a:pt x="11716" y="27471"/>
                    <a:pt x="11847" y="27495"/>
                  </a:cubicBezTo>
                  <a:cubicBezTo>
                    <a:pt x="8859" y="32483"/>
                    <a:pt x="6001" y="37567"/>
                    <a:pt x="3692" y="42889"/>
                  </a:cubicBezTo>
                  <a:cubicBezTo>
                    <a:pt x="1668" y="38996"/>
                    <a:pt x="834" y="34745"/>
                    <a:pt x="1227" y="30364"/>
                  </a:cubicBezTo>
                  <a:cubicBezTo>
                    <a:pt x="1251" y="30108"/>
                    <a:pt x="1063" y="29980"/>
                    <a:pt x="864" y="29980"/>
                  </a:cubicBezTo>
                  <a:cubicBezTo>
                    <a:pt x="664" y="29980"/>
                    <a:pt x="453" y="30108"/>
                    <a:pt x="429" y="30364"/>
                  </a:cubicBezTo>
                  <a:cubicBezTo>
                    <a:pt x="1" y="35019"/>
                    <a:pt x="953" y="39556"/>
                    <a:pt x="3180" y="43675"/>
                  </a:cubicBezTo>
                  <a:cubicBezTo>
                    <a:pt x="3215" y="43723"/>
                    <a:pt x="3251" y="43770"/>
                    <a:pt x="3299" y="43806"/>
                  </a:cubicBezTo>
                  <a:cubicBezTo>
                    <a:pt x="2513" y="45663"/>
                    <a:pt x="1799" y="47557"/>
                    <a:pt x="1167" y="49497"/>
                  </a:cubicBezTo>
                  <a:cubicBezTo>
                    <a:pt x="1074" y="49793"/>
                    <a:pt x="1320" y="49988"/>
                    <a:pt x="1563" y="49988"/>
                  </a:cubicBezTo>
                  <a:cubicBezTo>
                    <a:pt x="1722" y="49988"/>
                    <a:pt x="1880" y="49904"/>
                    <a:pt x="1941" y="49712"/>
                  </a:cubicBezTo>
                  <a:cubicBezTo>
                    <a:pt x="3323" y="45449"/>
                    <a:pt x="5132" y="41389"/>
                    <a:pt x="7168" y="37436"/>
                  </a:cubicBezTo>
                  <a:cubicBezTo>
                    <a:pt x="7216" y="37532"/>
                    <a:pt x="7287" y="37603"/>
                    <a:pt x="7430" y="37627"/>
                  </a:cubicBezTo>
                  <a:cubicBezTo>
                    <a:pt x="8398" y="37795"/>
                    <a:pt x="9366" y="37879"/>
                    <a:pt x="10324" y="37879"/>
                  </a:cubicBezTo>
                  <a:cubicBezTo>
                    <a:pt x="13834" y="37879"/>
                    <a:pt x="17225" y="36758"/>
                    <a:pt x="20087" y="34579"/>
                  </a:cubicBezTo>
                  <a:cubicBezTo>
                    <a:pt x="20431" y="34323"/>
                    <a:pt x="20214" y="33799"/>
                    <a:pt x="19894" y="33799"/>
                  </a:cubicBezTo>
                  <a:cubicBezTo>
                    <a:pt x="19826" y="33799"/>
                    <a:pt x="19754" y="33822"/>
                    <a:pt x="19682" y="33876"/>
                  </a:cubicBezTo>
                  <a:cubicBezTo>
                    <a:pt x="16937" y="35970"/>
                    <a:pt x="13691" y="37085"/>
                    <a:pt x="10318" y="37085"/>
                  </a:cubicBezTo>
                  <a:cubicBezTo>
                    <a:pt x="9433" y="37085"/>
                    <a:pt x="8540" y="37009"/>
                    <a:pt x="7644" y="36853"/>
                  </a:cubicBezTo>
                  <a:cubicBezTo>
                    <a:pt x="7615" y="36847"/>
                    <a:pt x="7585" y="36844"/>
                    <a:pt x="7557" y="36844"/>
                  </a:cubicBezTo>
                  <a:cubicBezTo>
                    <a:pt x="7528" y="36844"/>
                    <a:pt x="7502" y="36847"/>
                    <a:pt x="7478" y="36853"/>
                  </a:cubicBezTo>
                  <a:cubicBezTo>
                    <a:pt x="9478" y="33019"/>
                    <a:pt x="11693" y="29281"/>
                    <a:pt x="13943" y="25578"/>
                  </a:cubicBezTo>
                  <a:cubicBezTo>
                    <a:pt x="14872" y="24042"/>
                    <a:pt x="15812" y="22518"/>
                    <a:pt x="16741" y="20982"/>
                  </a:cubicBezTo>
                  <a:cubicBezTo>
                    <a:pt x="16788" y="21006"/>
                    <a:pt x="16848" y="21018"/>
                    <a:pt x="16919" y="21018"/>
                  </a:cubicBezTo>
                  <a:cubicBezTo>
                    <a:pt x="20956" y="20768"/>
                    <a:pt x="24861" y="19946"/>
                    <a:pt x="28659" y="18553"/>
                  </a:cubicBezTo>
                  <a:cubicBezTo>
                    <a:pt x="29087" y="18393"/>
                    <a:pt x="28967" y="17753"/>
                    <a:pt x="28585" y="17753"/>
                  </a:cubicBezTo>
                  <a:cubicBezTo>
                    <a:pt x="28542" y="17753"/>
                    <a:pt x="28495" y="17761"/>
                    <a:pt x="28445" y="17779"/>
                  </a:cubicBezTo>
                  <a:cubicBezTo>
                    <a:pt x="24813" y="19113"/>
                    <a:pt x="21087" y="19910"/>
                    <a:pt x="17229" y="20184"/>
                  </a:cubicBezTo>
                  <a:cubicBezTo>
                    <a:pt x="21075" y="13874"/>
                    <a:pt x="24944" y="7564"/>
                    <a:pt x="28790" y="1265"/>
                  </a:cubicBezTo>
                  <a:cubicBezTo>
                    <a:pt x="28979" y="953"/>
                    <a:pt x="28702" y="663"/>
                    <a:pt x="28427" y="663"/>
                  </a:cubicBezTo>
                  <a:cubicBezTo>
                    <a:pt x="28303" y="663"/>
                    <a:pt x="28180" y="721"/>
                    <a:pt x="28099" y="860"/>
                  </a:cubicBezTo>
                  <a:cubicBezTo>
                    <a:pt x="25790" y="4635"/>
                    <a:pt x="23468" y="8409"/>
                    <a:pt x="21158" y="12183"/>
                  </a:cubicBezTo>
                  <a:cubicBezTo>
                    <a:pt x="21134" y="8242"/>
                    <a:pt x="21313" y="4313"/>
                    <a:pt x="21741" y="384"/>
                  </a:cubicBezTo>
                  <a:cubicBezTo>
                    <a:pt x="21771" y="128"/>
                    <a:pt x="21584" y="0"/>
                    <a:pt x="21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95" name="Google Shape;295;p26"/>
          <p:cNvGrpSpPr/>
          <p:nvPr/>
        </p:nvGrpSpPr>
        <p:grpSpPr>
          <a:xfrm rot="-2014239">
            <a:off x="604038" y="4210956"/>
            <a:ext cx="687216" cy="635164"/>
            <a:chOff x="-1855532" y="1600966"/>
            <a:chExt cx="890361" cy="822923"/>
          </a:xfrm>
        </p:grpSpPr>
        <p:sp>
          <p:nvSpPr>
            <p:cNvPr id="296" name="Google Shape;296;p26"/>
            <p:cNvSpPr/>
            <p:nvPr/>
          </p:nvSpPr>
          <p:spPr>
            <a:xfrm>
              <a:off x="-1855532" y="1600966"/>
              <a:ext cx="890361" cy="822923"/>
            </a:xfrm>
            <a:custGeom>
              <a:avLst/>
              <a:gdLst/>
              <a:ahLst/>
              <a:cxnLst/>
              <a:rect l="l" t="t" r="r" b="b"/>
              <a:pathLst>
                <a:path w="58461" h="54033" extrusionOk="0">
                  <a:moveTo>
                    <a:pt x="47321" y="1"/>
                  </a:moveTo>
                  <a:cubicBezTo>
                    <a:pt x="40441" y="1"/>
                    <a:pt x="37679" y="10881"/>
                    <a:pt x="33040" y="10881"/>
                  </a:cubicBezTo>
                  <a:cubicBezTo>
                    <a:pt x="32537" y="10881"/>
                    <a:pt x="32012" y="10754"/>
                    <a:pt x="31457" y="10470"/>
                  </a:cubicBezTo>
                  <a:cubicBezTo>
                    <a:pt x="28833" y="9132"/>
                    <a:pt x="29046" y="767"/>
                    <a:pt x="24301" y="767"/>
                  </a:cubicBezTo>
                  <a:cubicBezTo>
                    <a:pt x="23556" y="767"/>
                    <a:pt x="22689" y="973"/>
                    <a:pt x="21670" y="1445"/>
                  </a:cubicBezTo>
                  <a:cubicBezTo>
                    <a:pt x="14944" y="4554"/>
                    <a:pt x="18014" y="15188"/>
                    <a:pt x="14423" y="15188"/>
                  </a:cubicBezTo>
                  <a:cubicBezTo>
                    <a:pt x="14149" y="15188"/>
                    <a:pt x="13837" y="15126"/>
                    <a:pt x="13479" y="14994"/>
                  </a:cubicBezTo>
                  <a:cubicBezTo>
                    <a:pt x="13466" y="14995"/>
                    <a:pt x="13454" y="14995"/>
                    <a:pt x="13442" y="14995"/>
                  </a:cubicBezTo>
                  <a:cubicBezTo>
                    <a:pt x="13056" y="14995"/>
                    <a:pt x="12597" y="14648"/>
                    <a:pt x="12193" y="14601"/>
                  </a:cubicBezTo>
                  <a:cubicBezTo>
                    <a:pt x="11921" y="14565"/>
                    <a:pt x="11656" y="14547"/>
                    <a:pt x="11398" y="14547"/>
                  </a:cubicBezTo>
                  <a:cubicBezTo>
                    <a:pt x="5868" y="14547"/>
                    <a:pt x="3575" y="22683"/>
                    <a:pt x="2596" y="26960"/>
                  </a:cubicBezTo>
                  <a:cubicBezTo>
                    <a:pt x="1" y="38140"/>
                    <a:pt x="3632" y="48629"/>
                    <a:pt x="3704" y="48677"/>
                  </a:cubicBezTo>
                  <a:cubicBezTo>
                    <a:pt x="8356" y="51599"/>
                    <a:pt x="14802" y="54033"/>
                    <a:pt x="20602" y="54033"/>
                  </a:cubicBezTo>
                  <a:cubicBezTo>
                    <a:pt x="22862" y="54033"/>
                    <a:pt x="25025" y="53663"/>
                    <a:pt x="26945" y="52809"/>
                  </a:cubicBezTo>
                  <a:cubicBezTo>
                    <a:pt x="34374" y="49499"/>
                    <a:pt x="30564" y="43272"/>
                    <a:pt x="30445" y="42355"/>
                  </a:cubicBezTo>
                  <a:cubicBezTo>
                    <a:pt x="30087" y="39653"/>
                    <a:pt x="31775" y="39051"/>
                    <a:pt x="33805" y="39051"/>
                  </a:cubicBezTo>
                  <a:cubicBezTo>
                    <a:pt x="35353" y="39051"/>
                    <a:pt x="37101" y="39402"/>
                    <a:pt x="38291" y="39438"/>
                  </a:cubicBezTo>
                  <a:cubicBezTo>
                    <a:pt x="38426" y="39442"/>
                    <a:pt x="38560" y="39444"/>
                    <a:pt x="38694" y="39444"/>
                  </a:cubicBezTo>
                  <a:cubicBezTo>
                    <a:pt x="43697" y="39444"/>
                    <a:pt x="48722" y="36430"/>
                    <a:pt x="47864" y="30830"/>
                  </a:cubicBezTo>
                  <a:cubicBezTo>
                    <a:pt x="47185" y="26484"/>
                    <a:pt x="43578" y="24353"/>
                    <a:pt x="49531" y="18495"/>
                  </a:cubicBezTo>
                  <a:cubicBezTo>
                    <a:pt x="58461" y="9708"/>
                    <a:pt x="54186" y="695"/>
                    <a:pt x="48043" y="40"/>
                  </a:cubicBezTo>
                  <a:cubicBezTo>
                    <a:pt x="47797" y="14"/>
                    <a:pt x="47556" y="1"/>
                    <a:pt x="47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7" name="Google Shape;297;p26"/>
            <p:cNvSpPr/>
            <p:nvPr/>
          </p:nvSpPr>
          <p:spPr>
            <a:xfrm>
              <a:off x="-1801299" y="1673750"/>
              <a:ext cx="648448" cy="672557"/>
            </a:xfrm>
            <a:custGeom>
              <a:avLst/>
              <a:gdLst/>
              <a:ahLst/>
              <a:cxnLst/>
              <a:rect l="l" t="t" r="r" b="b"/>
              <a:pathLst>
                <a:path w="42577" h="44160" extrusionOk="0">
                  <a:moveTo>
                    <a:pt x="20562" y="1"/>
                  </a:moveTo>
                  <a:cubicBezTo>
                    <a:pt x="20402" y="1"/>
                    <a:pt x="20242" y="87"/>
                    <a:pt x="20181" y="286"/>
                  </a:cubicBezTo>
                  <a:cubicBezTo>
                    <a:pt x="19014" y="4024"/>
                    <a:pt x="18645" y="7906"/>
                    <a:pt x="18645" y="11823"/>
                  </a:cubicBezTo>
                  <a:cubicBezTo>
                    <a:pt x="18645" y="16121"/>
                    <a:pt x="19026" y="20431"/>
                    <a:pt x="17776" y="24622"/>
                  </a:cubicBezTo>
                  <a:cubicBezTo>
                    <a:pt x="17752" y="24705"/>
                    <a:pt x="17752" y="24789"/>
                    <a:pt x="17776" y="24848"/>
                  </a:cubicBezTo>
                  <a:cubicBezTo>
                    <a:pt x="12656" y="28956"/>
                    <a:pt x="7822" y="33397"/>
                    <a:pt x="3762" y="38528"/>
                  </a:cubicBezTo>
                  <a:cubicBezTo>
                    <a:pt x="4298" y="35540"/>
                    <a:pt x="3631" y="32516"/>
                    <a:pt x="3465" y="29492"/>
                  </a:cubicBezTo>
                  <a:cubicBezTo>
                    <a:pt x="3262" y="25693"/>
                    <a:pt x="3607" y="21931"/>
                    <a:pt x="5060" y="18395"/>
                  </a:cubicBezTo>
                  <a:cubicBezTo>
                    <a:pt x="5175" y="18100"/>
                    <a:pt x="4939" y="17910"/>
                    <a:pt x="4689" y="17910"/>
                  </a:cubicBezTo>
                  <a:cubicBezTo>
                    <a:pt x="4524" y="17910"/>
                    <a:pt x="4354" y="17992"/>
                    <a:pt x="4274" y="18181"/>
                  </a:cubicBezTo>
                  <a:cubicBezTo>
                    <a:pt x="2988" y="21348"/>
                    <a:pt x="2548" y="24693"/>
                    <a:pt x="2607" y="28098"/>
                  </a:cubicBezTo>
                  <a:cubicBezTo>
                    <a:pt x="2679" y="31885"/>
                    <a:pt x="3822" y="35814"/>
                    <a:pt x="2703" y="39517"/>
                  </a:cubicBezTo>
                  <a:cubicBezTo>
                    <a:pt x="2667" y="39659"/>
                    <a:pt x="2691" y="39767"/>
                    <a:pt x="2762" y="39862"/>
                  </a:cubicBezTo>
                  <a:cubicBezTo>
                    <a:pt x="1869" y="41064"/>
                    <a:pt x="1000" y="42291"/>
                    <a:pt x="190" y="43565"/>
                  </a:cubicBezTo>
                  <a:cubicBezTo>
                    <a:pt x="0" y="43871"/>
                    <a:pt x="281" y="44160"/>
                    <a:pt x="562" y="44160"/>
                  </a:cubicBezTo>
                  <a:cubicBezTo>
                    <a:pt x="686" y="44160"/>
                    <a:pt x="809" y="44104"/>
                    <a:pt x="893" y="43969"/>
                  </a:cubicBezTo>
                  <a:cubicBezTo>
                    <a:pt x="1988" y="42219"/>
                    <a:pt x="3203" y="40540"/>
                    <a:pt x="4477" y="38933"/>
                  </a:cubicBezTo>
                  <a:cubicBezTo>
                    <a:pt x="4665" y="38923"/>
                    <a:pt x="4852" y="38919"/>
                    <a:pt x="5039" y="38919"/>
                  </a:cubicBezTo>
                  <a:cubicBezTo>
                    <a:pt x="8447" y="38919"/>
                    <a:pt x="11650" y="40492"/>
                    <a:pt x="15025" y="40910"/>
                  </a:cubicBezTo>
                  <a:cubicBezTo>
                    <a:pt x="15977" y="41029"/>
                    <a:pt x="16929" y="41086"/>
                    <a:pt x="17878" y="41086"/>
                  </a:cubicBezTo>
                  <a:cubicBezTo>
                    <a:pt x="19862" y="41086"/>
                    <a:pt x="21836" y="40837"/>
                    <a:pt x="23777" y="40386"/>
                  </a:cubicBezTo>
                  <a:cubicBezTo>
                    <a:pt x="24256" y="40274"/>
                    <a:pt x="24099" y="39590"/>
                    <a:pt x="23657" y="39590"/>
                  </a:cubicBezTo>
                  <a:cubicBezTo>
                    <a:pt x="23627" y="39590"/>
                    <a:pt x="23595" y="39593"/>
                    <a:pt x="23562" y="39600"/>
                  </a:cubicBezTo>
                  <a:cubicBezTo>
                    <a:pt x="21684" y="40042"/>
                    <a:pt x="19777" y="40275"/>
                    <a:pt x="17868" y="40275"/>
                  </a:cubicBezTo>
                  <a:cubicBezTo>
                    <a:pt x="16281" y="40275"/>
                    <a:pt x="14694" y="40114"/>
                    <a:pt x="13120" y="39778"/>
                  </a:cubicBezTo>
                  <a:cubicBezTo>
                    <a:pt x="10418" y="39207"/>
                    <a:pt x="7882" y="38147"/>
                    <a:pt x="5119" y="38124"/>
                  </a:cubicBezTo>
                  <a:cubicBezTo>
                    <a:pt x="9632" y="32647"/>
                    <a:pt x="15037" y="27991"/>
                    <a:pt x="20657" y="23622"/>
                  </a:cubicBezTo>
                  <a:cubicBezTo>
                    <a:pt x="20693" y="23634"/>
                    <a:pt x="20717" y="23657"/>
                    <a:pt x="20764" y="23669"/>
                  </a:cubicBezTo>
                  <a:cubicBezTo>
                    <a:pt x="23741" y="24158"/>
                    <a:pt x="26479" y="25479"/>
                    <a:pt x="29503" y="25872"/>
                  </a:cubicBezTo>
                  <a:cubicBezTo>
                    <a:pt x="30510" y="26003"/>
                    <a:pt x="31519" y="26065"/>
                    <a:pt x="32526" y="26065"/>
                  </a:cubicBezTo>
                  <a:cubicBezTo>
                    <a:pt x="34258" y="26065"/>
                    <a:pt x="35986" y="25882"/>
                    <a:pt x="37695" y="25551"/>
                  </a:cubicBezTo>
                  <a:cubicBezTo>
                    <a:pt x="38177" y="25461"/>
                    <a:pt x="38015" y="24769"/>
                    <a:pt x="37566" y="24769"/>
                  </a:cubicBezTo>
                  <a:cubicBezTo>
                    <a:pt x="37539" y="24769"/>
                    <a:pt x="37510" y="24771"/>
                    <a:pt x="37481" y="24777"/>
                  </a:cubicBezTo>
                  <a:cubicBezTo>
                    <a:pt x="35839" y="25091"/>
                    <a:pt x="34184" y="25260"/>
                    <a:pt x="32529" y="25260"/>
                  </a:cubicBezTo>
                  <a:cubicBezTo>
                    <a:pt x="31109" y="25260"/>
                    <a:pt x="29689" y="25136"/>
                    <a:pt x="28277" y="24872"/>
                  </a:cubicBezTo>
                  <a:cubicBezTo>
                    <a:pt x="25955" y="24431"/>
                    <a:pt x="23788" y="23455"/>
                    <a:pt x="21479" y="22991"/>
                  </a:cubicBezTo>
                  <a:cubicBezTo>
                    <a:pt x="21872" y="22693"/>
                    <a:pt x="22253" y="22395"/>
                    <a:pt x="22645" y="22098"/>
                  </a:cubicBezTo>
                  <a:cubicBezTo>
                    <a:pt x="29956" y="16538"/>
                    <a:pt x="37481" y="10965"/>
                    <a:pt x="42386" y="3036"/>
                  </a:cubicBezTo>
                  <a:cubicBezTo>
                    <a:pt x="42576" y="2730"/>
                    <a:pt x="42301" y="2441"/>
                    <a:pt x="42023" y="2441"/>
                  </a:cubicBezTo>
                  <a:cubicBezTo>
                    <a:pt x="41901" y="2441"/>
                    <a:pt x="41779" y="2497"/>
                    <a:pt x="41695" y="2631"/>
                  </a:cubicBezTo>
                  <a:cubicBezTo>
                    <a:pt x="36385" y="11192"/>
                    <a:pt x="27991" y="16954"/>
                    <a:pt x="20145" y="22991"/>
                  </a:cubicBezTo>
                  <a:cubicBezTo>
                    <a:pt x="19681" y="23360"/>
                    <a:pt x="19216" y="23717"/>
                    <a:pt x="18740" y="24086"/>
                  </a:cubicBezTo>
                  <a:cubicBezTo>
                    <a:pt x="19645" y="20538"/>
                    <a:pt x="19514" y="16919"/>
                    <a:pt x="19467" y="13263"/>
                  </a:cubicBezTo>
                  <a:cubicBezTo>
                    <a:pt x="19395" y="8941"/>
                    <a:pt x="19669" y="4655"/>
                    <a:pt x="20955" y="500"/>
                  </a:cubicBezTo>
                  <a:cubicBezTo>
                    <a:pt x="21048" y="199"/>
                    <a:pt x="20804" y="1"/>
                    <a:pt x="20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98" name="Google Shape;298;p26"/>
          <p:cNvSpPr/>
          <p:nvPr/>
        </p:nvSpPr>
        <p:spPr>
          <a:xfrm flipH="1">
            <a:off x="578964" y="4441779"/>
            <a:ext cx="2817107" cy="719102"/>
          </a:xfrm>
          <a:custGeom>
            <a:avLst/>
            <a:gdLst/>
            <a:ahLst/>
            <a:cxnLst/>
            <a:rect l="l" t="t" r="r" b="b"/>
            <a:pathLst>
              <a:path w="90025" h="22980" extrusionOk="0">
                <a:moveTo>
                  <a:pt x="45816" y="1"/>
                </a:moveTo>
                <a:cubicBezTo>
                  <a:pt x="39946" y="1"/>
                  <a:pt x="34946" y="4358"/>
                  <a:pt x="32934" y="10502"/>
                </a:cubicBezTo>
                <a:cubicBezTo>
                  <a:pt x="30469" y="8097"/>
                  <a:pt x="27100" y="6609"/>
                  <a:pt x="23373" y="6609"/>
                </a:cubicBezTo>
                <a:cubicBezTo>
                  <a:pt x="16634" y="6609"/>
                  <a:pt x="11038" y="11490"/>
                  <a:pt x="9907" y="17920"/>
                </a:cubicBezTo>
                <a:cubicBezTo>
                  <a:pt x="8990" y="17467"/>
                  <a:pt x="7966" y="17193"/>
                  <a:pt x="6871" y="17193"/>
                </a:cubicBezTo>
                <a:cubicBezTo>
                  <a:pt x="3430" y="17193"/>
                  <a:pt x="584" y="19694"/>
                  <a:pt x="1" y="22980"/>
                </a:cubicBezTo>
                <a:lnTo>
                  <a:pt x="90012" y="22980"/>
                </a:lnTo>
                <a:cubicBezTo>
                  <a:pt x="90012" y="22968"/>
                  <a:pt x="90024" y="22956"/>
                  <a:pt x="90024" y="22956"/>
                </a:cubicBezTo>
                <a:cubicBezTo>
                  <a:pt x="90024" y="17574"/>
                  <a:pt x="85655" y="13205"/>
                  <a:pt x="80273" y="13205"/>
                </a:cubicBezTo>
                <a:cubicBezTo>
                  <a:pt x="78916" y="13205"/>
                  <a:pt x="77618" y="13491"/>
                  <a:pt x="76439" y="14002"/>
                </a:cubicBezTo>
                <a:cubicBezTo>
                  <a:pt x="74879" y="8407"/>
                  <a:pt x="69772" y="4299"/>
                  <a:pt x="63688" y="4299"/>
                </a:cubicBezTo>
                <a:cubicBezTo>
                  <a:pt x="61116" y="4299"/>
                  <a:pt x="58723" y="5049"/>
                  <a:pt x="56699" y="6311"/>
                </a:cubicBezTo>
                <a:cubicBezTo>
                  <a:pt x="54163" y="2477"/>
                  <a:pt x="50233" y="1"/>
                  <a:pt x="4581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9" name="Google Shape;299;p26"/>
          <p:cNvSpPr/>
          <p:nvPr/>
        </p:nvSpPr>
        <p:spPr>
          <a:xfrm flipH="1">
            <a:off x="154420" y="4816944"/>
            <a:ext cx="1347267" cy="343936"/>
          </a:xfrm>
          <a:custGeom>
            <a:avLst/>
            <a:gdLst/>
            <a:ahLst/>
            <a:cxnLst/>
            <a:rect l="l" t="t" r="r" b="b"/>
            <a:pathLst>
              <a:path w="43054" h="10991" extrusionOk="0">
                <a:moveTo>
                  <a:pt x="21920" y="1"/>
                </a:moveTo>
                <a:cubicBezTo>
                  <a:pt x="19110" y="1"/>
                  <a:pt x="16717" y="2084"/>
                  <a:pt x="15753" y="5025"/>
                </a:cubicBezTo>
                <a:cubicBezTo>
                  <a:pt x="14574" y="3882"/>
                  <a:pt x="12967" y="3168"/>
                  <a:pt x="11181" y="3168"/>
                </a:cubicBezTo>
                <a:cubicBezTo>
                  <a:pt x="7954" y="3168"/>
                  <a:pt x="5275" y="5502"/>
                  <a:pt x="4739" y="8573"/>
                </a:cubicBezTo>
                <a:cubicBezTo>
                  <a:pt x="4299" y="8359"/>
                  <a:pt x="3811" y="8228"/>
                  <a:pt x="3287" y="8228"/>
                </a:cubicBezTo>
                <a:cubicBezTo>
                  <a:pt x="1644" y="8228"/>
                  <a:pt x="275" y="9419"/>
                  <a:pt x="1" y="10990"/>
                </a:cubicBezTo>
                <a:lnTo>
                  <a:pt x="43054" y="10990"/>
                </a:lnTo>
                <a:cubicBezTo>
                  <a:pt x="43054" y="10990"/>
                  <a:pt x="43054" y="10990"/>
                  <a:pt x="43054" y="10978"/>
                </a:cubicBezTo>
                <a:cubicBezTo>
                  <a:pt x="43054" y="8407"/>
                  <a:pt x="40970" y="6323"/>
                  <a:pt x="38398" y="6323"/>
                </a:cubicBezTo>
                <a:cubicBezTo>
                  <a:pt x="37744" y="6323"/>
                  <a:pt x="37124" y="6454"/>
                  <a:pt x="36565" y="6704"/>
                </a:cubicBezTo>
                <a:cubicBezTo>
                  <a:pt x="35815" y="4025"/>
                  <a:pt x="33374" y="2061"/>
                  <a:pt x="30469" y="2061"/>
                </a:cubicBezTo>
                <a:cubicBezTo>
                  <a:pt x="29231" y="2061"/>
                  <a:pt x="28088" y="2418"/>
                  <a:pt x="27123" y="3025"/>
                </a:cubicBezTo>
                <a:cubicBezTo>
                  <a:pt x="25909" y="1191"/>
                  <a:pt x="24028" y="1"/>
                  <a:pt x="219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0" name="Google Shape;300;p26"/>
          <p:cNvSpPr/>
          <p:nvPr/>
        </p:nvSpPr>
        <p:spPr>
          <a:xfrm flipH="1">
            <a:off x="1797672" y="4877626"/>
            <a:ext cx="1109502" cy="283238"/>
          </a:xfrm>
          <a:custGeom>
            <a:avLst/>
            <a:gdLst/>
            <a:ahLst/>
            <a:cxnLst/>
            <a:rect l="l" t="t" r="r" b="b"/>
            <a:pathLst>
              <a:path w="43054" h="10991" extrusionOk="0">
                <a:moveTo>
                  <a:pt x="21920" y="1"/>
                </a:moveTo>
                <a:cubicBezTo>
                  <a:pt x="19110" y="1"/>
                  <a:pt x="16717" y="2084"/>
                  <a:pt x="15753" y="5025"/>
                </a:cubicBezTo>
                <a:cubicBezTo>
                  <a:pt x="14574" y="3882"/>
                  <a:pt x="12967" y="3168"/>
                  <a:pt x="11181" y="3168"/>
                </a:cubicBezTo>
                <a:cubicBezTo>
                  <a:pt x="7954" y="3168"/>
                  <a:pt x="5275" y="5502"/>
                  <a:pt x="4739" y="8573"/>
                </a:cubicBezTo>
                <a:cubicBezTo>
                  <a:pt x="4299" y="8359"/>
                  <a:pt x="3811" y="8228"/>
                  <a:pt x="3287" y="8228"/>
                </a:cubicBezTo>
                <a:cubicBezTo>
                  <a:pt x="1644" y="8228"/>
                  <a:pt x="275" y="9419"/>
                  <a:pt x="1" y="10990"/>
                </a:cubicBezTo>
                <a:lnTo>
                  <a:pt x="43054" y="10990"/>
                </a:lnTo>
                <a:cubicBezTo>
                  <a:pt x="43054" y="10990"/>
                  <a:pt x="43054" y="10990"/>
                  <a:pt x="43054" y="10978"/>
                </a:cubicBezTo>
                <a:cubicBezTo>
                  <a:pt x="43054" y="8407"/>
                  <a:pt x="40970" y="6323"/>
                  <a:pt x="38398" y="6323"/>
                </a:cubicBezTo>
                <a:cubicBezTo>
                  <a:pt x="37744" y="6323"/>
                  <a:pt x="37124" y="6454"/>
                  <a:pt x="36565" y="6704"/>
                </a:cubicBezTo>
                <a:cubicBezTo>
                  <a:pt x="35815" y="4025"/>
                  <a:pt x="33374" y="2061"/>
                  <a:pt x="30469" y="2061"/>
                </a:cubicBezTo>
                <a:cubicBezTo>
                  <a:pt x="29231" y="2061"/>
                  <a:pt x="28088" y="2418"/>
                  <a:pt x="27123" y="3025"/>
                </a:cubicBezTo>
                <a:cubicBezTo>
                  <a:pt x="25909" y="1191"/>
                  <a:pt x="24028" y="1"/>
                  <a:pt x="219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323913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69210" y="2177237"/>
            <a:ext cx="4005579" cy="8083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00" b="0" i="0">
                <a:solidFill>
                  <a:srgbClr val="94B3D6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183005"/>
            <a:ext cx="822960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26" Type="http://schemas.openxmlformats.org/officeDocument/2006/relationships/image" Target="../media/image70.png"/><Relationship Id="rId3" Type="http://schemas.openxmlformats.org/officeDocument/2006/relationships/image" Target="../media/image47.png"/><Relationship Id="rId21" Type="http://schemas.openxmlformats.org/officeDocument/2006/relationships/image" Target="../media/image65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5" Type="http://schemas.openxmlformats.org/officeDocument/2006/relationships/image" Target="../media/image69.png"/><Relationship Id="rId2" Type="http://schemas.openxmlformats.org/officeDocument/2006/relationships/image" Target="../media/image46.png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29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24" Type="http://schemas.openxmlformats.org/officeDocument/2006/relationships/image" Target="../media/image68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23" Type="http://schemas.openxmlformats.org/officeDocument/2006/relationships/image" Target="../media/image67.png"/><Relationship Id="rId28" Type="http://schemas.openxmlformats.org/officeDocument/2006/relationships/image" Target="../media/image72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Relationship Id="rId22" Type="http://schemas.openxmlformats.org/officeDocument/2006/relationships/image" Target="../media/image66.png"/><Relationship Id="rId27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12" Type="http://schemas.openxmlformats.org/officeDocument/2006/relationships/image" Target="../media/image8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.png"/><Relationship Id="rId11" Type="http://schemas.openxmlformats.org/officeDocument/2006/relationships/image" Target="../media/image86.jpeg"/><Relationship Id="rId5" Type="http://schemas.openxmlformats.org/officeDocument/2006/relationships/image" Target="../media/image80.jpeg"/><Relationship Id="rId15" Type="http://schemas.openxmlformats.org/officeDocument/2006/relationships/image" Target="../media/image90.png"/><Relationship Id="rId10" Type="http://schemas.openxmlformats.org/officeDocument/2006/relationships/image" Target="../media/image85.jpeg"/><Relationship Id="rId4" Type="http://schemas.openxmlformats.org/officeDocument/2006/relationships/image" Target="../media/image79.png"/><Relationship Id="rId9" Type="http://schemas.openxmlformats.org/officeDocument/2006/relationships/image" Target="../media/image84.jpeg"/><Relationship Id="rId14" Type="http://schemas.openxmlformats.org/officeDocument/2006/relationships/image" Target="../media/image8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18" Type="http://schemas.openxmlformats.org/officeDocument/2006/relationships/image" Target="../media/image107.jpe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101.jpeg"/><Relationship Id="rId17" Type="http://schemas.openxmlformats.org/officeDocument/2006/relationships/image" Target="../media/image106.jpeg"/><Relationship Id="rId2" Type="http://schemas.openxmlformats.org/officeDocument/2006/relationships/image" Target="../media/image91.png"/><Relationship Id="rId16" Type="http://schemas.openxmlformats.org/officeDocument/2006/relationships/image" Target="../media/image10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5.png"/><Relationship Id="rId11" Type="http://schemas.openxmlformats.org/officeDocument/2006/relationships/image" Target="../media/image100.jpeg"/><Relationship Id="rId5" Type="http://schemas.openxmlformats.org/officeDocument/2006/relationships/image" Target="../media/image94.png"/><Relationship Id="rId15" Type="http://schemas.openxmlformats.org/officeDocument/2006/relationships/image" Target="../media/image104.png"/><Relationship Id="rId10" Type="http://schemas.openxmlformats.org/officeDocument/2006/relationships/image" Target="../media/image99.png"/><Relationship Id="rId19" Type="http://schemas.openxmlformats.org/officeDocument/2006/relationships/image" Target="../media/image108.png"/><Relationship Id="rId4" Type="http://schemas.openxmlformats.org/officeDocument/2006/relationships/image" Target="../media/image93.png"/><Relationship Id="rId9" Type="http://schemas.openxmlformats.org/officeDocument/2006/relationships/image" Target="../media/image98.jpeg"/><Relationship Id="rId14" Type="http://schemas.openxmlformats.org/officeDocument/2006/relationships/image" Target="../media/image10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3.png"/><Relationship Id="rId7" Type="http://schemas.openxmlformats.org/officeDocument/2006/relationships/image" Target="../media/image113.jpe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1.pn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0.jpe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5.png"/><Relationship Id="rId4" Type="http://schemas.openxmlformats.org/officeDocument/2006/relationships/image" Target="../media/image144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eg"/><Relationship Id="rId3" Type="http://schemas.openxmlformats.org/officeDocument/2006/relationships/image" Target="../media/image3.png"/><Relationship Id="rId7" Type="http://schemas.openxmlformats.org/officeDocument/2006/relationships/image" Target="../media/image150.pn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13" Type="http://schemas.openxmlformats.org/officeDocument/2006/relationships/image" Target="../media/image163.png"/><Relationship Id="rId3" Type="http://schemas.openxmlformats.org/officeDocument/2006/relationships/image" Target="../media/image153.png"/><Relationship Id="rId7" Type="http://schemas.openxmlformats.org/officeDocument/2006/relationships/image" Target="../media/image157.png"/><Relationship Id="rId12" Type="http://schemas.openxmlformats.org/officeDocument/2006/relationships/image" Target="../media/image16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6.png"/><Relationship Id="rId11" Type="http://schemas.openxmlformats.org/officeDocument/2006/relationships/image" Target="../media/image161.png"/><Relationship Id="rId5" Type="http://schemas.openxmlformats.org/officeDocument/2006/relationships/image" Target="../media/image155.png"/><Relationship Id="rId10" Type="http://schemas.openxmlformats.org/officeDocument/2006/relationships/image" Target="../media/image160.png"/><Relationship Id="rId4" Type="http://schemas.openxmlformats.org/officeDocument/2006/relationships/image" Target="../media/image154.png"/><Relationship Id="rId9" Type="http://schemas.openxmlformats.org/officeDocument/2006/relationships/image" Target="../media/image159.png"/><Relationship Id="rId14" Type="http://schemas.openxmlformats.org/officeDocument/2006/relationships/image" Target="../media/image16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165.jpeg"/><Relationship Id="rId7" Type="http://schemas.openxmlformats.org/officeDocument/2006/relationships/image" Target="../media/image169.png"/><Relationship Id="rId12" Type="http://schemas.openxmlformats.org/officeDocument/2006/relationships/image" Target="../media/image17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8.png"/><Relationship Id="rId11" Type="http://schemas.openxmlformats.org/officeDocument/2006/relationships/image" Target="../media/image173.png"/><Relationship Id="rId5" Type="http://schemas.openxmlformats.org/officeDocument/2006/relationships/image" Target="../media/image167.png"/><Relationship Id="rId10" Type="http://schemas.openxmlformats.org/officeDocument/2006/relationships/image" Target="../media/image172.png"/><Relationship Id="rId4" Type="http://schemas.openxmlformats.org/officeDocument/2006/relationships/image" Target="../media/image166.png"/><Relationship Id="rId9" Type="http://schemas.openxmlformats.org/officeDocument/2006/relationships/image" Target="../media/image17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13" Type="http://schemas.openxmlformats.org/officeDocument/2006/relationships/image" Target="../media/image189.png"/><Relationship Id="rId18" Type="http://schemas.openxmlformats.org/officeDocument/2006/relationships/image" Target="../media/image194.png"/><Relationship Id="rId26" Type="http://schemas.openxmlformats.org/officeDocument/2006/relationships/image" Target="../media/image202.png"/><Relationship Id="rId3" Type="http://schemas.openxmlformats.org/officeDocument/2006/relationships/image" Target="../media/image3.png"/><Relationship Id="rId21" Type="http://schemas.openxmlformats.org/officeDocument/2006/relationships/image" Target="../media/image197.png"/><Relationship Id="rId7" Type="http://schemas.openxmlformats.org/officeDocument/2006/relationships/image" Target="../media/image183.png"/><Relationship Id="rId12" Type="http://schemas.openxmlformats.org/officeDocument/2006/relationships/image" Target="../media/image188.png"/><Relationship Id="rId17" Type="http://schemas.openxmlformats.org/officeDocument/2006/relationships/image" Target="../media/image193.png"/><Relationship Id="rId25" Type="http://schemas.openxmlformats.org/officeDocument/2006/relationships/image" Target="../media/image201.png"/><Relationship Id="rId2" Type="http://schemas.openxmlformats.org/officeDocument/2006/relationships/image" Target="../media/image2.png"/><Relationship Id="rId16" Type="http://schemas.openxmlformats.org/officeDocument/2006/relationships/image" Target="../media/image192.png"/><Relationship Id="rId20" Type="http://schemas.openxmlformats.org/officeDocument/2006/relationships/image" Target="../media/image196.png"/><Relationship Id="rId29" Type="http://schemas.openxmlformats.org/officeDocument/2006/relationships/image" Target="../media/image20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2.png"/><Relationship Id="rId11" Type="http://schemas.openxmlformats.org/officeDocument/2006/relationships/image" Target="../media/image187.png"/><Relationship Id="rId24" Type="http://schemas.openxmlformats.org/officeDocument/2006/relationships/image" Target="../media/image200.png"/><Relationship Id="rId32" Type="http://schemas.openxmlformats.org/officeDocument/2006/relationships/image" Target="../media/image208.png"/><Relationship Id="rId5" Type="http://schemas.openxmlformats.org/officeDocument/2006/relationships/image" Target="../media/image181.png"/><Relationship Id="rId15" Type="http://schemas.openxmlformats.org/officeDocument/2006/relationships/image" Target="../media/image191.png"/><Relationship Id="rId23" Type="http://schemas.openxmlformats.org/officeDocument/2006/relationships/image" Target="../media/image199.png"/><Relationship Id="rId28" Type="http://schemas.openxmlformats.org/officeDocument/2006/relationships/image" Target="../media/image204.png"/><Relationship Id="rId10" Type="http://schemas.openxmlformats.org/officeDocument/2006/relationships/image" Target="../media/image186.png"/><Relationship Id="rId19" Type="http://schemas.openxmlformats.org/officeDocument/2006/relationships/image" Target="../media/image195.png"/><Relationship Id="rId31" Type="http://schemas.openxmlformats.org/officeDocument/2006/relationships/image" Target="../media/image207.png"/><Relationship Id="rId4" Type="http://schemas.openxmlformats.org/officeDocument/2006/relationships/image" Target="../media/image180.png"/><Relationship Id="rId9" Type="http://schemas.openxmlformats.org/officeDocument/2006/relationships/image" Target="../media/image185.png"/><Relationship Id="rId14" Type="http://schemas.openxmlformats.org/officeDocument/2006/relationships/image" Target="../media/image190.png"/><Relationship Id="rId22" Type="http://schemas.openxmlformats.org/officeDocument/2006/relationships/image" Target="../media/image198.png"/><Relationship Id="rId27" Type="http://schemas.openxmlformats.org/officeDocument/2006/relationships/image" Target="../media/image203.png"/><Relationship Id="rId30" Type="http://schemas.openxmlformats.org/officeDocument/2006/relationships/image" Target="../media/image20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png"/><Relationship Id="rId3" Type="http://schemas.openxmlformats.org/officeDocument/2006/relationships/image" Target="../media/image3.png"/><Relationship Id="rId7" Type="http://schemas.openxmlformats.org/officeDocument/2006/relationships/image" Target="../media/image214.png"/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3.jpeg"/><Relationship Id="rId5" Type="http://schemas.openxmlformats.org/officeDocument/2006/relationships/image" Target="../media/image212.png"/><Relationship Id="rId10" Type="http://schemas.openxmlformats.org/officeDocument/2006/relationships/image" Target="../media/image217.png"/><Relationship Id="rId4" Type="http://schemas.openxmlformats.org/officeDocument/2006/relationships/image" Target="../media/image211.png"/><Relationship Id="rId9" Type="http://schemas.openxmlformats.org/officeDocument/2006/relationships/image" Target="../media/image21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jpeg"/><Relationship Id="rId3" Type="http://schemas.openxmlformats.org/officeDocument/2006/relationships/image" Target="../media/image3.png"/><Relationship Id="rId7" Type="http://schemas.openxmlformats.org/officeDocument/2006/relationships/image" Target="../media/image222.png"/><Relationship Id="rId2" Type="http://schemas.openxmlformats.org/officeDocument/2006/relationships/image" Target="../media/image21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1.png"/><Relationship Id="rId5" Type="http://schemas.openxmlformats.org/officeDocument/2006/relationships/image" Target="../media/image220.png"/><Relationship Id="rId4" Type="http://schemas.openxmlformats.org/officeDocument/2006/relationships/image" Target="../media/image219.png"/><Relationship Id="rId9" Type="http://schemas.openxmlformats.org/officeDocument/2006/relationships/image" Target="../media/image22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png"/><Relationship Id="rId3" Type="http://schemas.openxmlformats.org/officeDocument/2006/relationships/image" Target="../media/image3.png"/><Relationship Id="rId7" Type="http://schemas.openxmlformats.org/officeDocument/2006/relationships/image" Target="../media/image232.jpeg"/><Relationship Id="rId2" Type="http://schemas.openxmlformats.org/officeDocument/2006/relationships/image" Target="../media/image22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1.png"/><Relationship Id="rId5" Type="http://schemas.openxmlformats.org/officeDocument/2006/relationships/image" Target="../media/image230.png"/><Relationship Id="rId4" Type="http://schemas.openxmlformats.org/officeDocument/2006/relationships/image" Target="../media/image229.png"/><Relationship Id="rId9" Type="http://schemas.openxmlformats.org/officeDocument/2006/relationships/image" Target="../media/image23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3.png"/><Relationship Id="rId7" Type="http://schemas.openxmlformats.org/officeDocument/2006/relationships/image" Target="../media/image239.jpeg"/><Relationship Id="rId2" Type="http://schemas.openxmlformats.org/officeDocument/2006/relationships/image" Target="../media/image23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8.png"/><Relationship Id="rId5" Type="http://schemas.openxmlformats.org/officeDocument/2006/relationships/image" Target="../media/image237.png"/><Relationship Id="rId4" Type="http://schemas.openxmlformats.org/officeDocument/2006/relationships/image" Target="../media/image23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image" Target="../media/image242.jp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jpeg"/><Relationship Id="rId3" Type="http://schemas.openxmlformats.org/officeDocument/2006/relationships/image" Target="../media/image3.png"/><Relationship Id="rId7" Type="http://schemas.openxmlformats.org/officeDocument/2006/relationships/image" Target="../media/image248.png"/><Relationship Id="rId12" Type="http://schemas.openxmlformats.org/officeDocument/2006/relationships/image" Target="../media/image253.png"/><Relationship Id="rId2" Type="http://schemas.openxmlformats.org/officeDocument/2006/relationships/image" Target="../media/image24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7.png"/><Relationship Id="rId11" Type="http://schemas.openxmlformats.org/officeDocument/2006/relationships/image" Target="../media/image252.png"/><Relationship Id="rId5" Type="http://schemas.openxmlformats.org/officeDocument/2006/relationships/image" Target="../media/image246.png"/><Relationship Id="rId10" Type="http://schemas.openxmlformats.org/officeDocument/2006/relationships/image" Target="../media/image251.png"/><Relationship Id="rId4" Type="http://schemas.openxmlformats.org/officeDocument/2006/relationships/image" Target="../media/image245.png"/><Relationship Id="rId9" Type="http://schemas.openxmlformats.org/officeDocument/2006/relationships/image" Target="../media/image25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.png"/><Relationship Id="rId13" Type="http://schemas.openxmlformats.org/officeDocument/2006/relationships/image" Target="../media/image264.png"/><Relationship Id="rId3" Type="http://schemas.openxmlformats.org/officeDocument/2006/relationships/image" Target="../media/image3.png"/><Relationship Id="rId7" Type="http://schemas.openxmlformats.org/officeDocument/2006/relationships/image" Target="../media/image258.png"/><Relationship Id="rId12" Type="http://schemas.openxmlformats.org/officeDocument/2006/relationships/image" Target="../media/image263.png"/><Relationship Id="rId2" Type="http://schemas.openxmlformats.org/officeDocument/2006/relationships/image" Target="../media/image25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7.png"/><Relationship Id="rId11" Type="http://schemas.openxmlformats.org/officeDocument/2006/relationships/image" Target="../media/image262.png"/><Relationship Id="rId5" Type="http://schemas.openxmlformats.org/officeDocument/2006/relationships/image" Target="../media/image256.png"/><Relationship Id="rId10" Type="http://schemas.openxmlformats.org/officeDocument/2006/relationships/image" Target="../media/image261.png"/><Relationship Id="rId4" Type="http://schemas.openxmlformats.org/officeDocument/2006/relationships/image" Target="../media/image255.png"/><Relationship Id="rId9" Type="http://schemas.openxmlformats.org/officeDocument/2006/relationships/image" Target="../media/image26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image" Target="../media/image265.png"/><Relationship Id="rId7" Type="http://schemas.openxmlformats.org/officeDocument/2006/relationships/image" Target="../media/image269.png"/><Relationship Id="rId12" Type="http://schemas.openxmlformats.org/officeDocument/2006/relationships/image" Target="../media/image27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8.png"/><Relationship Id="rId11" Type="http://schemas.openxmlformats.org/officeDocument/2006/relationships/image" Target="../media/image273.png"/><Relationship Id="rId5" Type="http://schemas.openxmlformats.org/officeDocument/2006/relationships/image" Target="../media/image267.png"/><Relationship Id="rId10" Type="http://schemas.openxmlformats.org/officeDocument/2006/relationships/image" Target="../media/image272.png"/><Relationship Id="rId4" Type="http://schemas.openxmlformats.org/officeDocument/2006/relationships/image" Target="../media/image266.png"/><Relationship Id="rId9" Type="http://schemas.openxmlformats.org/officeDocument/2006/relationships/image" Target="../media/image27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jpeg"/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7.jpe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jpeg"/><Relationship Id="rId2" Type="http://schemas.openxmlformats.org/officeDocument/2006/relationships/image" Target="../media/image278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jpeg"/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3.jpeg"/><Relationship Id="rId4" Type="http://schemas.openxmlformats.org/officeDocument/2006/relationships/image" Target="../media/image282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jpeg"/><Relationship Id="rId3" Type="http://schemas.openxmlformats.org/officeDocument/2006/relationships/image" Target="../media/image285.jpeg"/><Relationship Id="rId7" Type="http://schemas.openxmlformats.org/officeDocument/2006/relationships/image" Target="../media/image289.jpeg"/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8.jpeg"/><Relationship Id="rId5" Type="http://schemas.openxmlformats.org/officeDocument/2006/relationships/image" Target="../media/image287.jpeg"/><Relationship Id="rId4" Type="http://schemas.openxmlformats.org/officeDocument/2006/relationships/image" Target="../media/image286.jpe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6.xml"/><Relationship Id="rId4" Type="http://schemas.openxmlformats.org/officeDocument/2006/relationships/hyperlink" Target="mailto:Info@Indiaexpocentre.com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701689" cy="1886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5064251"/>
            <a:ext cx="9143999" cy="79246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62100" y="1368552"/>
            <a:ext cx="6134100" cy="1850136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9099" y="1964435"/>
            <a:ext cx="5303520" cy="385571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4759" y="2643377"/>
            <a:ext cx="6381750" cy="612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50" b="1" spc="5" dirty="0">
                <a:solidFill>
                  <a:srgbClr val="1A9A96"/>
                </a:solidFill>
                <a:latin typeface="Arial"/>
                <a:cs typeface="Arial"/>
              </a:rPr>
              <a:t>India Expo Centre and</a:t>
            </a:r>
            <a:r>
              <a:rPr sz="3850" b="1" spc="-45" dirty="0">
                <a:solidFill>
                  <a:srgbClr val="1A9A96"/>
                </a:solidFill>
                <a:latin typeface="Arial"/>
                <a:cs typeface="Arial"/>
              </a:rPr>
              <a:t> </a:t>
            </a:r>
            <a:r>
              <a:rPr sz="3850" b="1" spc="5" dirty="0">
                <a:solidFill>
                  <a:srgbClr val="1A9A96"/>
                </a:solidFill>
                <a:latin typeface="Arial"/>
                <a:cs typeface="Arial"/>
              </a:rPr>
              <a:t>Mart</a:t>
            </a:r>
            <a:endParaRPr sz="38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019" y="157098"/>
            <a:ext cx="6173470" cy="2908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750" b="1" dirty="0">
                <a:solidFill>
                  <a:srgbClr val="1A9A96"/>
                </a:solidFill>
                <a:latin typeface="Arial"/>
                <a:cs typeface="Arial"/>
              </a:rPr>
              <a:t>India Expo Centre and Mart, Greater Noida </a:t>
            </a:r>
            <a:r>
              <a:rPr sz="1750" b="1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sz="1750" b="1" dirty="0">
                <a:solidFill>
                  <a:srgbClr val="FFFFFF"/>
                </a:solidFill>
                <a:latin typeface="Arial"/>
                <a:cs typeface="Arial"/>
              </a:rPr>
              <a:t>Secure</a:t>
            </a:r>
            <a:r>
              <a:rPr sz="1750" b="1" spc="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b="1" spc="-20" dirty="0">
                <a:solidFill>
                  <a:srgbClr val="FFFFFF"/>
                </a:solidFill>
                <a:latin typeface="Arial"/>
                <a:cs typeface="Arial"/>
              </a:rPr>
              <a:t>Venue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61416" y="1056132"/>
            <a:ext cx="3598545" cy="3680460"/>
            <a:chOff x="661416" y="1056132"/>
            <a:chExt cx="3598545" cy="3680460"/>
          </a:xfrm>
        </p:grpSpPr>
        <p:sp>
          <p:nvSpPr>
            <p:cNvPr id="4" name="object 4"/>
            <p:cNvSpPr/>
            <p:nvPr/>
          </p:nvSpPr>
          <p:spPr>
            <a:xfrm>
              <a:off x="664464" y="1056132"/>
              <a:ext cx="3595116" cy="149351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65988" y="1239012"/>
              <a:ext cx="2709672" cy="144779"/>
            </a:xfrm>
            <a:prstGeom prst="rect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65988" y="1418844"/>
              <a:ext cx="2921508" cy="147827"/>
            </a:xfrm>
            <a:prstGeom prst="rect">
              <a:avLst/>
            </a:pr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21664" y="1630680"/>
              <a:ext cx="733044" cy="102108"/>
            </a:xfrm>
            <a:prstGeom prst="rect">
              <a:avLst/>
            </a:pr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24712" y="1810512"/>
              <a:ext cx="803148" cy="143256"/>
            </a:xfrm>
            <a:prstGeom prst="rect">
              <a:avLst/>
            </a:pr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24712" y="2001012"/>
              <a:ext cx="2017776" cy="143256"/>
            </a:xfrm>
            <a:prstGeom prst="rect">
              <a:avLst/>
            </a:pr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24712" y="2191512"/>
              <a:ext cx="1705356" cy="143256"/>
            </a:xfrm>
            <a:prstGeom prst="rect">
              <a:avLst/>
            </a:pr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64464" y="2389632"/>
              <a:ext cx="1469136" cy="147827"/>
            </a:xfrm>
            <a:prstGeom prst="rect">
              <a:avLst/>
            </a:prstGeom>
            <a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61416" y="2599944"/>
              <a:ext cx="2122932" cy="146304"/>
            </a:xfrm>
            <a:prstGeom prst="rect">
              <a:avLst/>
            </a:prstGeom>
            <a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64464" y="2808732"/>
              <a:ext cx="3252216" cy="149351"/>
            </a:xfrm>
            <a:prstGeom prst="rect">
              <a:avLst/>
            </a:prstGeom>
            <a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64464" y="2991611"/>
              <a:ext cx="1440180" cy="146304"/>
            </a:xfrm>
            <a:prstGeom prst="rect">
              <a:avLst/>
            </a:prstGeom>
            <a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64464" y="3171444"/>
              <a:ext cx="2948940" cy="147827"/>
            </a:xfrm>
            <a:prstGeom prst="rect">
              <a:avLst/>
            </a:prstGeom>
            <a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69036" y="3351276"/>
              <a:ext cx="2857500" cy="149351"/>
            </a:xfrm>
            <a:prstGeom prst="rect">
              <a:avLst/>
            </a:prstGeom>
            <a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64464" y="3532632"/>
              <a:ext cx="2638044" cy="149352"/>
            </a:xfrm>
            <a:prstGeom prst="rect">
              <a:avLst/>
            </a:prstGeom>
            <a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69036" y="3713988"/>
              <a:ext cx="3336036" cy="147828"/>
            </a:xfrm>
            <a:prstGeom prst="rect">
              <a:avLst/>
            </a:prstGeom>
            <a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69036" y="3895344"/>
              <a:ext cx="2017776" cy="124968"/>
            </a:xfrm>
            <a:prstGeom prst="rect">
              <a:avLst/>
            </a:prstGeom>
            <a:blipFill>
              <a:blip r:embed="rId1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69036" y="4075176"/>
              <a:ext cx="3095243" cy="147828"/>
            </a:xfrm>
            <a:prstGeom prst="rect">
              <a:avLst/>
            </a:prstGeom>
            <a:blipFill>
              <a:blip r:embed="rId1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69036" y="4258057"/>
              <a:ext cx="2465832" cy="115822"/>
            </a:xfrm>
            <a:prstGeom prst="rect">
              <a:avLst/>
            </a:prstGeom>
            <a:blipFill>
              <a:blip r:embed="rId1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70560" y="4437888"/>
              <a:ext cx="3098291" cy="147828"/>
            </a:xfrm>
            <a:prstGeom prst="rect">
              <a:avLst/>
            </a:prstGeom>
            <a:blipFill>
              <a:blip r:embed="rId2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62940" y="4620767"/>
              <a:ext cx="1040891" cy="115823"/>
            </a:xfrm>
            <a:prstGeom prst="rect">
              <a:avLst/>
            </a:prstGeom>
            <a:blipFill>
              <a:blip r:embed="rId2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321970" y="707516"/>
            <a:ext cx="2234565" cy="42900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32740">
              <a:lnSpc>
                <a:spcPct val="100000"/>
              </a:lnSpc>
              <a:spcBef>
                <a:spcPts val="90"/>
              </a:spcBef>
            </a:pPr>
            <a:r>
              <a:rPr sz="1150" b="1" dirty="0">
                <a:solidFill>
                  <a:srgbClr val="FFFFFF"/>
                </a:solidFill>
                <a:latin typeface="Arial"/>
                <a:cs typeface="Arial"/>
              </a:rPr>
              <a:t>Compliances and</a:t>
            </a:r>
            <a:r>
              <a:rPr sz="115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50" b="1" dirty="0">
                <a:solidFill>
                  <a:srgbClr val="FFFFFF"/>
                </a:solidFill>
                <a:latin typeface="Arial"/>
                <a:cs typeface="Arial"/>
              </a:rPr>
              <a:t>Licenses</a:t>
            </a:r>
            <a:endParaRPr sz="11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200" dirty="0">
              <a:latin typeface="Arial"/>
              <a:cs typeface="Arial"/>
            </a:endParaRPr>
          </a:p>
          <a:p>
            <a:pPr marL="477520">
              <a:lnSpc>
                <a:spcPct val="100000"/>
              </a:lnSpc>
              <a:spcBef>
                <a:spcPts val="195"/>
              </a:spcBef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○</a:t>
            </a:r>
            <a:endParaRPr sz="1100" dirty="0">
              <a:latin typeface="Arial"/>
              <a:cs typeface="Arial"/>
            </a:endParaRPr>
          </a:p>
          <a:p>
            <a:pPr marL="477520">
              <a:lnSpc>
                <a:spcPct val="100000"/>
              </a:lnSpc>
              <a:spcBef>
                <a:spcPts val="180"/>
              </a:spcBef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○</a:t>
            </a:r>
            <a:endParaRPr sz="1100" dirty="0">
              <a:latin typeface="Arial"/>
              <a:cs typeface="Arial"/>
            </a:endParaRPr>
          </a:p>
          <a:p>
            <a:pPr marL="477520">
              <a:lnSpc>
                <a:spcPct val="100000"/>
              </a:lnSpc>
              <a:spcBef>
                <a:spcPts val="180"/>
              </a:spcBef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○</a:t>
            </a:r>
            <a:endParaRPr sz="1100" dirty="0">
              <a:latin typeface="Arial"/>
              <a:cs typeface="Arial"/>
            </a:endParaRPr>
          </a:p>
          <a:p>
            <a:pPr marL="477520">
              <a:lnSpc>
                <a:spcPct val="100000"/>
              </a:lnSpc>
              <a:spcBef>
                <a:spcPts val="180"/>
              </a:spcBef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○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00" dirty="0">
              <a:latin typeface="Arial"/>
              <a:cs typeface="Arial"/>
            </a:endParaRPr>
          </a:p>
          <a:p>
            <a:pPr marL="12700">
              <a:lnSpc>
                <a:spcPts val="1430"/>
              </a:lnSpc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ts val="1425"/>
              </a:lnSpc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ts val="1425"/>
              </a:lnSpc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ts val="1425"/>
              </a:lnSpc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ts val="1425"/>
              </a:lnSpc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ts val="1435"/>
              </a:lnSpc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200" dirty="0">
              <a:latin typeface="Arial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659891" y="1141475"/>
            <a:ext cx="6974205" cy="3807460"/>
            <a:chOff x="659891" y="1141475"/>
            <a:chExt cx="6974205" cy="3807460"/>
          </a:xfrm>
        </p:grpSpPr>
        <p:sp>
          <p:nvSpPr>
            <p:cNvPr id="26" name="object 26"/>
            <p:cNvSpPr/>
            <p:nvPr/>
          </p:nvSpPr>
          <p:spPr>
            <a:xfrm>
              <a:off x="659891" y="4799075"/>
              <a:ext cx="2927604" cy="149351"/>
            </a:xfrm>
            <a:prstGeom prst="rect">
              <a:avLst/>
            </a:prstGeom>
            <a:blipFill>
              <a:blip r:embed="rId2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705856" y="1141475"/>
              <a:ext cx="1626107" cy="147827"/>
            </a:xfrm>
            <a:prstGeom prst="rect">
              <a:avLst/>
            </a:prstGeom>
            <a:blipFill>
              <a:blip r:embed="rId2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698236" y="1322831"/>
              <a:ext cx="1935480" cy="144779"/>
            </a:xfrm>
            <a:prstGeom prst="rect">
              <a:avLst/>
            </a:prstGeom>
            <a:blipFill>
              <a:blip r:embed="rId2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705856" y="1504187"/>
              <a:ext cx="1455420" cy="146303"/>
            </a:xfrm>
            <a:prstGeom prst="rect">
              <a:avLst/>
            </a:prstGeom>
            <a:blipFill>
              <a:blip r:embed="rId2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705856" y="1684019"/>
              <a:ext cx="1397507" cy="146303"/>
            </a:xfrm>
            <a:prstGeom prst="rect">
              <a:avLst/>
            </a:prstGeom>
            <a:blipFill>
              <a:blip r:embed="rId2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705856" y="1865375"/>
              <a:ext cx="536448" cy="147828"/>
            </a:xfrm>
            <a:prstGeom prst="rect">
              <a:avLst/>
            </a:prstGeom>
            <a:blipFill>
              <a:blip r:embed="rId2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702807" y="2046731"/>
              <a:ext cx="946404" cy="144780"/>
            </a:xfrm>
            <a:prstGeom prst="rect">
              <a:avLst/>
            </a:prstGeom>
            <a:blipFill>
              <a:blip r:embed="rId2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702807" y="2228087"/>
              <a:ext cx="1716024" cy="144780"/>
            </a:xfrm>
            <a:prstGeom prst="rect">
              <a:avLst/>
            </a:prstGeom>
            <a:blipFill>
              <a:blip r:embed="rId2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5222875" y="762761"/>
            <a:ext cx="2921000" cy="1993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50" b="1" dirty="0">
                <a:solidFill>
                  <a:srgbClr val="FFFFFF"/>
                </a:solidFill>
                <a:latin typeface="Arial"/>
                <a:cs typeface="Arial"/>
              </a:rPr>
              <a:t>Insurances at India Expo Centre and</a:t>
            </a:r>
            <a:r>
              <a:rPr sz="115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50" b="1" dirty="0">
                <a:solidFill>
                  <a:srgbClr val="FFFFFF"/>
                </a:solidFill>
                <a:latin typeface="Arial"/>
                <a:cs typeface="Arial"/>
              </a:rPr>
              <a:t>Mart</a:t>
            </a:r>
            <a:endParaRPr sz="11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359400" y="1128140"/>
            <a:ext cx="117475" cy="1294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35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425"/>
              </a:lnSpc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425"/>
              </a:lnSpc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425"/>
              </a:lnSpc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425"/>
              </a:lnSpc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425"/>
              </a:lnSpc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435"/>
              </a:lnSpc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3999" cy="234366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9143999" cy="514349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DF4A1E2-0060-3C20-7D28-B184D9CAF065}"/>
              </a:ext>
            </a:extLst>
          </p:cNvPr>
          <p:cNvSpPr/>
          <p:nvPr/>
        </p:nvSpPr>
        <p:spPr>
          <a:xfrm>
            <a:off x="1447800" y="4019550"/>
            <a:ext cx="73914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9D5FCA-97E1-E041-123B-3620EBD57270}"/>
              </a:ext>
            </a:extLst>
          </p:cNvPr>
          <p:cNvSpPr txBox="1"/>
          <p:nvPr/>
        </p:nvSpPr>
        <p:spPr>
          <a:xfrm>
            <a:off x="1447800" y="4063394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Right from diplomatic level conference and exhibitions to world-record holding expos, IEML has hosted over 250 shows.</a:t>
            </a:r>
          </a:p>
        </p:txBody>
      </p:sp>
      <p:pic>
        <p:nvPicPr>
          <p:cNvPr id="8" name="Picture 7" descr="A group of people in a room&#10;&#10;Description automatically generated">
            <a:extLst>
              <a:ext uri="{FF2B5EF4-FFF2-40B4-BE49-F238E27FC236}">
                <a16:creationId xmlns:a16="http://schemas.microsoft.com/office/drawing/2014/main" id="{B248C792-0758-302F-2DF4-FE7093652E4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171830"/>
            <a:ext cx="2971800" cy="19333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61924"/>
            <a:ext cx="9143999" cy="4981573"/>
            <a:chOff x="0" y="161924"/>
            <a:chExt cx="9143999" cy="4981573"/>
          </a:xfrm>
        </p:grpSpPr>
        <p:sp>
          <p:nvSpPr>
            <p:cNvPr id="3" name="object 3"/>
            <p:cNvSpPr/>
            <p:nvPr/>
          </p:nvSpPr>
          <p:spPr>
            <a:xfrm>
              <a:off x="0" y="161924"/>
              <a:ext cx="9143999" cy="498157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95400" y="1124711"/>
              <a:ext cx="5867400" cy="2895600"/>
            </a:xfrm>
            <a:custGeom>
              <a:avLst/>
              <a:gdLst/>
              <a:ahLst/>
              <a:cxnLst/>
              <a:rect l="l" t="t" r="r" b="b"/>
              <a:pathLst>
                <a:path w="5867400" h="2895600">
                  <a:moveTo>
                    <a:pt x="1524000" y="1828800"/>
                  </a:moveTo>
                  <a:lnTo>
                    <a:pt x="0" y="1828800"/>
                  </a:lnTo>
                  <a:lnTo>
                    <a:pt x="0" y="2743200"/>
                  </a:lnTo>
                  <a:lnTo>
                    <a:pt x="1524000" y="2743200"/>
                  </a:lnTo>
                  <a:lnTo>
                    <a:pt x="1524000" y="1828800"/>
                  </a:lnTo>
                  <a:close/>
                </a:path>
                <a:path w="5867400" h="2895600">
                  <a:moveTo>
                    <a:pt x="5715000" y="0"/>
                  </a:moveTo>
                  <a:lnTo>
                    <a:pt x="3657600" y="0"/>
                  </a:lnTo>
                  <a:lnTo>
                    <a:pt x="3657600" y="856488"/>
                  </a:lnTo>
                  <a:lnTo>
                    <a:pt x="5715000" y="856488"/>
                  </a:lnTo>
                  <a:lnTo>
                    <a:pt x="5715000" y="0"/>
                  </a:lnTo>
                  <a:close/>
                </a:path>
                <a:path w="5867400" h="2895600">
                  <a:moveTo>
                    <a:pt x="5867400" y="1981200"/>
                  </a:moveTo>
                  <a:lnTo>
                    <a:pt x="3352800" y="1981200"/>
                  </a:lnTo>
                  <a:lnTo>
                    <a:pt x="3352800" y="2895600"/>
                  </a:lnTo>
                  <a:lnTo>
                    <a:pt x="5867400" y="2895600"/>
                  </a:lnTo>
                  <a:lnTo>
                    <a:pt x="5867400" y="19812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925568" y="833627"/>
              <a:ext cx="1411224" cy="1409700"/>
            </a:xfrm>
            <a:prstGeom prst="rect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91056" y="3017520"/>
              <a:ext cx="1075944" cy="784859"/>
            </a:xfrm>
            <a:prstGeom prst="rect">
              <a:avLst/>
            </a:pr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908803" y="3000755"/>
              <a:ext cx="1892807" cy="867156"/>
            </a:xfrm>
            <a:prstGeom prst="rect">
              <a:avLst/>
            </a:pr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405371" y="1118615"/>
              <a:ext cx="909827" cy="909828"/>
            </a:xfrm>
            <a:prstGeom prst="rect">
              <a:avLst/>
            </a:pr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52983" y="3055620"/>
              <a:ext cx="1248156" cy="623315"/>
            </a:xfrm>
            <a:prstGeom prst="rect">
              <a:avLst/>
            </a:pr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74319" y="172212"/>
              <a:ext cx="1803400" cy="1143000"/>
            </a:xfrm>
            <a:custGeom>
              <a:avLst/>
              <a:gdLst/>
              <a:ahLst/>
              <a:cxnLst/>
              <a:rect l="l" t="t" r="r" b="b"/>
              <a:pathLst>
                <a:path w="1803400" h="1143000">
                  <a:moveTo>
                    <a:pt x="1802892" y="0"/>
                  </a:moveTo>
                  <a:lnTo>
                    <a:pt x="0" y="0"/>
                  </a:lnTo>
                  <a:lnTo>
                    <a:pt x="0" y="1143000"/>
                  </a:lnTo>
                  <a:lnTo>
                    <a:pt x="1802892" y="1143000"/>
                  </a:lnTo>
                  <a:lnTo>
                    <a:pt x="18028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664109" y="188474"/>
              <a:ext cx="1237615" cy="771525"/>
            </a:xfrm>
            <a:custGeom>
              <a:avLst/>
              <a:gdLst/>
              <a:ahLst/>
              <a:cxnLst/>
              <a:rect l="l" t="t" r="r" b="b"/>
              <a:pathLst>
                <a:path w="1237614" h="771525">
                  <a:moveTo>
                    <a:pt x="1237488" y="0"/>
                  </a:moveTo>
                  <a:lnTo>
                    <a:pt x="0" y="0"/>
                  </a:lnTo>
                  <a:lnTo>
                    <a:pt x="0" y="771144"/>
                  </a:lnTo>
                  <a:lnTo>
                    <a:pt x="1237488" y="771144"/>
                  </a:lnTo>
                  <a:lnTo>
                    <a:pt x="12374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819400" y="2191511"/>
              <a:ext cx="3200400" cy="2755900"/>
            </a:xfrm>
            <a:custGeom>
              <a:avLst/>
              <a:gdLst/>
              <a:ahLst/>
              <a:cxnLst/>
              <a:rect l="l" t="t" r="r" b="b"/>
              <a:pathLst>
                <a:path w="3200400" h="2755900">
                  <a:moveTo>
                    <a:pt x="16764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1676400" y="685800"/>
                  </a:lnTo>
                  <a:lnTo>
                    <a:pt x="1676400" y="0"/>
                  </a:lnTo>
                  <a:close/>
                </a:path>
                <a:path w="3200400" h="2755900">
                  <a:moveTo>
                    <a:pt x="3200400" y="2069592"/>
                  </a:moveTo>
                  <a:lnTo>
                    <a:pt x="1828800" y="2069592"/>
                  </a:lnTo>
                  <a:lnTo>
                    <a:pt x="1828800" y="2755392"/>
                  </a:lnTo>
                  <a:lnTo>
                    <a:pt x="3200400" y="2755392"/>
                  </a:lnTo>
                  <a:lnTo>
                    <a:pt x="3200400" y="20695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913887" y="2116836"/>
              <a:ext cx="1501139" cy="833627"/>
            </a:xfrm>
            <a:prstGeom prst="rect">
              <a:avLst/>
            </a:pr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660392" y="4248911"/>
              <a:ext cx="1347215" cy="556260"/>
            </a:xfrm>
            <a:prstGeom prst="rect">
              <a:avLst/>
            </a:prstGeom>
            <a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925568" y="184366"/>
              <a:ext cx="716763" cy="785759"/>
            </a:xfrm>
            <a:prstGeom prst="rect">
              <a:avLst/>
            </a:prstGeom>
            <a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9" name="Picture 18" descr="A logo for a company&#10;&#10;Description automatically generated">
            <a:extLst>
              <a:ext uri="{FF2B5EF4-FFF2-40B4-BE49-F238E27FC236}">
                <a16:creationId xmlns:a16="http://schemas.microsoft.com/office/drawing/2014/main" id="{C2FB049E-6BA3-5623-8ADF-91010FA0B52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4172544"/>
            <a:ext cx="1371600" cy="6858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6F94B6C-4B5B-11A8-75AC-EE8147AA56A7}"/>
              </a:ext>
            </a:extLst>
          </p:cNvPr>
          <p:cNvSpPr/>
          <p:nvPr/>
        </p:nvSpPr>
        <p:spPr>
          <a:xfrm>
            <a:off x="76200" y="4172544"/>
            <a:ext cx="1248156" cy="77486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1" name="Picture 20" descr="A blue circle with white text and a cow and people&#10;&#10;Description automatically generated">
            <a:extLst>
              <a:ext uri="{FF2B5EF4-FFF2-40B4-BE49-F238E27FC236}">
                <a16:creationId xmlns:a16="http://schemas.microsoft.com/office/drawing/2014/main" id="{E768E603-DCF1-FA41-82C2-0F1B46CFF60A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076" y="4131464"/>
            <a:ext cx="869324" cy="87868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E9165F7-E20F-D9A4-B9D4-E8CB2787B78D}"/>
              </a:ext>
            </a:extLst>
          </p:cNvPr>
          <p:cNvSpPr/>
          <p:nvPr/>
        </p:nvSpPr>
        <p:spPr>
          <a:xfrm>
            <a:off x="7514844" y="4068725"/>
            <a:ext cx="1476756" cy="87868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4" name="Picture 23" descr="A hands holding a water drop&#10;&#10;Description automatically generated">
            <a:extLst>
              <a:ext uri="{FF2B5EF4-FFF2-40B4-BE49-F238E27FC236}">
                <a16:creationId xmlns:a16="http://schemas.microsoft.com/office/drawing/2014/main" id="{3DE6BF10-4B95-87F8-64DD-A1DD1485F372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4375" y="3799277"/>
            <a:ext cx="1238747" cy="1156003"/>
          </a:xfrm>
          <a:prstGeom prst="rect">
            <a:avLst/>
          </a:prstGeom>
        </p:spPr>
      </p:pic>
      <p:sp>
        <p:nvSpPr>
          <p:cNvPr id="28" name="object 12">
            <a:extLst>
              <a:ext uri="{FF2B5EF4-FFF2-40B4-BE49-F238E27FC236}">
                <a16:creationId xmlns:a16="http://schemas.microsoft.com/office/drawing/2014/main" id="{2318BECD-789D-AC03-CDA1-4A80B3562605}"/>
              </a:ext>
            </a:extLst>
          </p:cNvPr>
          <p:cNvSpPr/>
          <p:nvPr/>
        </p:nvSpPr>
        <p:spPr>
          <a:xfrm>
            <a:off x="3031138" y="1080973"/>
            <a:ext cx="1877665" cy="982690"/>
          </a:xfrm>
          <a:custGeom>
            <a:avLst/>
            <a:gdLst/>
            <a:ahLst/>
            <a:cxnLst/>
            <a:rect l="l" t="t" r="r" b="b"/>
            <a:pathLst>
              <a:path w="1237614" h="771525">
                <a:moveTo>
                  <a:pt x="1237488" y="0"/>
                </a:moveTo>
                <a:lnTo>
                  <a:pt x="0" y="0"/>
                </a:lnTo>
                <a:lnTo>
                  <a:pt x="0" y="771144"/>
                </a:lnTo>
                <a:lnTo>
                  <a:pt x="1237488" y="771144"/>
                </a:lnTo>
                <a:lnTo>
                  <a:pt x="12374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Picture 26" descr="A close-up of a logo&#10;&#10;Description automatically generated">
            <a:extLst>
              <a:ext uri="{FF2B5EF4-FFF2-40B4-BE49-F238E27FC236}">
                <a16:creationId xmlns:a16="http://schemas.microsoft.com/office/drawing/2014/main" id="{85E0BB5D-006B-3D36-C7B4-967B9607DF2D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5918" y="1062156"/>
            <a:ext cx="1411225" cy="907750"/>
          </a:xfrm>
          <a:prstGeom prst="rect">
            <a:avLst/>
          </a:prstGeom>
        </p:spPr>
      </p:pic>
      <p:pic>
        <p:nvPicPr>
          <p:cNvPr id="30" name="Picture 29" descr="A close-up of a logo&#10;&#10;Description automatically generated">
            <a:extLst>
              <a:ext uri="{FF2B5EF4-FFF2-40B4-BE49-F238E27FC236}">
                <a16:creationId xmlns:a16="http://schemas.microsoft.com/office/drawing/2014/main" id="{DA4F422A-67E5-3FDB-C8EF-40E571EB07B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076" y="307545"/>
            <a:ext cx="1622560" cy="54085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logo with black text&#10;&#10;Description automatically generated">
            <a:extLst>
              <a:ext uri="{FF2B5EF4-FFF2-40B4-BE49-F238E27FC236}">
                <a16:creationId xmlns:a16="http://schemas.microsoft.com/office/drawing/2014/main" id="{93F57769-00A9-DB7F-3D3C-96E4CB5573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05" y="1436210"/>
            <a:ext cx="1788220" cy="894110"/>
          </a:xfrm>
          <a:prstGeom prst="rect">
            <a:avLst/>
          </a:prstGeom>
        </p:spPr>
      </p:pic>
      <p:pic>
        <p:nvPicPr>
          <p:cNvPr id="13" name="Picture 12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D022F377-6A6A-EAFE-31EF-A32562D84B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683" y="1531006"/>
            <a:ext cx="1616528" cy="643384"/>
          </a:xfrm>
          <a:prstGeom prst="rect">
            <a:avLst/>
          </a:prstGeom>
        </p:spPr>
      </p:pic>
      <p:pic>
        <p:nvPicPr>
          <p:cNvPr id="15" name="Picture 14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3C5ACDEA-6EEE-724E-C9B4-04912E20F0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598" y="2592723"/>
            <a:ext cx="1404261" cy="474176"/>
          </a:xfrm>
          <a:prstGeom prst="rect">
            <a:avLst/>
          </a:prstGeom>
        </p:spPr>
      </p:pic>
      <p:pic>
        <p:nvPicPr>
          <p:cNvPr id="17" name="Picture 16" descr="A colorful logo with text&#10;&#10;Description automatically generated">
            <a:extLst>
              <a:ext uri="{FF2B5EF4-FFF2-40B4-BE49-F238E27FC236}">
                <a16:creationId xmlns:a16="http://schemas.microsoft.com/office/drawing/2014/main" id="{E1108E28-D89A-EFB6-E41B-CD49EEE64C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05" y="2568014"/>
            <a:ext cx="1499614" cy="557603"/>
          </a:xfrm>
          <a:prstGeom prst="rect">
            <a:avLst/>
          </a:prstGeom>
        </p:spPr>
      </p:pic>
      <p:pic>
        <p:nvPicPr>
          <p:cNvPr id="19" name="Picture 18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2CC77AB3-90FD-02D9-74F7-7C6FE9C58C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040" y="4295873"/>
            <a:ext cx="1300846" cy="502473"/>
          </a:xfrm>
          <a:prstGeom prst="rect">
            <a:avLst/>
          </a:prstGeom>
        </p:spPr>
      </p:pic>
      <p:pic>
        <p:nvPicPr>
          <p:cNvPr id="21" name="Picture 20" descr="A black and blue logo&#10;&#10;Description automatically generated">
            <a:extLst>
              <a:ext uri="{FF2B5EF4-FFF2-40B4-BE49-F238E27FC236}">
                <a16:creationId xmlns:a16="http://schemas.microsoft.com/office/drawing/2014/main" id="{54E26AFD-7F14-0C65-8E6B-8743F50150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31" y="4096680"/>
            <a:ext cx="1003042" cy="701666"/>
          </a:xfrm>
          <a:prstGeom prst="rect">
            <a:avLst/>
          </a:prstGeom>
        </p:spPr>
      </p:pic>
      <p:pic>
        <p:nvPicPr>
          <p:cNvPr id="23" name="Picture 22" descr="A logo with a yellow circle and blue and white dots&#10;&#10;Description automatically generated">
            <a:extLst>
              <a:ext uri="{FF2B5EF4-FFF2-40B4-BE49-F238E27FC236}">
                <a16:creationId xmlns:a16="http://schemas.microsoft.com/office/drawing/2014/main" id="{3B5DAF77-028D-1FF2-0C7E-8DE705C37B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05" y="3474444"/>
            <a:ext cx="1242353" cy="515662"/>
          </a:xfrm>
          <a:prstGeom prst="rect">
            <a:avLst/>
          </a:prstGeom>
        </p:spPr>
      </p:pic>
      <p:pic>
        <p:nvPicPr>
          <p:cNvPr id="7" name="Picture 6" descr="A blue and orange logo&#10;&#10;Description automatically generated">
            <a:extLst>
              <a:ext uri="{FF2B5EF4-FFF2-40B4-BE49-F238E27FC236}">
                <a16:creationId xmlns:a16="http://schemas.microsoft.com/office/drawing/2014/main" id="{274F7161-5B23-719D-A977-434C301857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645" y="3443068"/>
            <a:ext cx="1474241" cy="48719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35F27B4-1207-0EC7-09DF-50DD0F4AB3CB}"/>
              </a:ext>
            </a:extLst>
          </p:cNvPr>
          <p:cNvCxnSpPr/>
          <p:nvPr/>
        </p:nvCxnSpPr>
        <p:spPr>
          <a:xfrm>
            <a:off x="6362781" y="1751271"/>
            <a:ext cx="0" cy="2932145"/>
          </a:xfrm>
          <a:prstGeom prst="line">
            <a:avLst/>
          </a:prstGeom>
          <a:ln>
            <a:solidFill>
              <a:srgbClr val="1560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logo with animals and text&#10;&#10;Description automatically generated">
            <a:extLst>
              <a:ext uri="{FF2B5EF4-FFF2-40B4-BE49-F238E27FC236}">
                <a16:creationId xmlns:a16="http://schemas.microsoft.com/office/drawing/2014/main" id="{14CA86B5-E2A7-D4CE-FA1A-2C9A04DAD9D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404" y="2438458"/>
            <a:ext cx="1100495" cy="638169"/>
          </a:xfrm>
          <a:prstGeom prst="rect">
            <a:avLst/>
          </a:prstGeom>
        </p:spPr>
      </p:pic>
      <p:pic>
        <p:nvPicPr>
          <p:cNvPr id="18" name="Picture 17" descr="A close-up of a liquid pouring into a container&#10;&#10;Description automatically generated">
            <a:extLst>
              <a:ext uri="{FF2B5EF4-FFF2-40B4-BE49-F238E27FC236}">
                <a16:creationId xmlns:a16="http://schemas.microsoft.com/office/drawing/2014/main" id="{85B1DFA1-2B07-E868-39B1-1F0AEAE1F66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607" y="2385242"/>
            <a:ext cx="779006" cy="772944"/>
          </a:xfrm>
          <a:prstGeom prst="rect">
            <a:avLst/>
          </a:prstGeom>
        </p:spPr>
      </p:pic>
      <p:pic>
        <p:nvPicPr>
          <p:cNvPr id="22" name="Picture 21" descr="A logo with text and numbers&#10;&#10;Description automatically generated">
            <a:extLst>
              <a:ext uri="{FF2B5EF4-FFF2-40B4-BE49-F238E27FC236}">
                <a16:creationId xmlns:a16="http://schemas.microsoft.com/office/drawing/2014/main" id="{9ABCB040-F477-EF00-1320-22F8AE5D563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209" y="1688699"/>
            <a:ext cx="1513192" cy="489901"/>
          </a:xfrm>
          <a:prstGeom prst="rect">
            <a:avLst/>
          </a:prstGeom>
        </p:spPr>
      </p:pic>
      <p:pic>
        <p:nvPicPr>
          <p:cNvPr id="26" name="Picture 25" descr="A black background with colorful letters&#10;&#10;Description automatically generated">
            <a:extLst>
              <a:ext uri="{FF2B5EF4-FFF2-40B4-BE49-F238E27FC236}">
                <a16:creationId xmlns:a16="http://schemas.microsoft.com/office/drawing/2014/main" id="{104AB892-D222-A4CB-40D9-E7A4477084C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948" y="1780004"/>
            <a:ext cx="1772511" cy="416193"/>
          </a:xfrm>
          <a:prstGeom prst="rect">
            <a:avLst/>
          </a:prstGeom>
        </p:spPr>
      </p:pic>
      <p:pic>
        <p:nvPicPr>
          <p:cNvPr id="28" name="Picture 27" descr="A logo with colorful letters&#10;&#10;Description automatically generated with medium confidence">
            <a:extLst>
              <a:ext uri="{FF2B5EF4-FFF2-40B4-BE49-F238E27FC236}">
                <a16:creationId xmlns:a16="http://schemas.microsoft.com/office/drawing/2014/main" id="{77017E92-2C26-2E5B-4BA1-BA218DACBFD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025" y="2575391"/>
            <a:ext cx="1513193" cy="480394"/>
          </a:xfrm>
          <a:prstGeom prst="rect">
            <a:avLst/>
          </a:prstGeom>
        </p:spPr>
      </p:pic>
      <p:pic>
        <p:nvPicPr>
          <p:cNvPr id="29" name="Picture 28" descr="A logo with a rainbow colored circle&#10;&#10;Description automatically generated">
            <a:extLst>
              <a:ext uri="{FF2B5EF4-FFF2-40B4-BE49-F238E27FC236}">
                <a16:creationId xmlns:a16="http://schemas.microsoft.com/office/drawing/2014/main" id="{C4A84C73-547C-6A57-B1DF-A5FCBF393D5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697" y="21786"/>
            <a:ext cx="594658" cy="720506"/>
          </a:xfrm>
          <a:prstGeom prst="rect">
            <a:avLst/>
          </a:prstGeom>
        </p:spPr>
      </p:pic>
      <p:pic>
        <p:nvPicPr>
          <p:cNvPr id="31" name="Picture 30" descr="A blue circle with white text and a cow and people&#10;&#10;Description automatically generated">
            <a:extLst>
              <a:ext uri="{FF2B5EF4-FFF2-40B4-BE49-F238E27FC236}">
                <a16:creationId xmlns:a16="http://schemas.microsoft.com/office/drawing/2014/main" id="{D01FA129-231C-4BFC-57BB-0E52267CB27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247" y="3364829"/>
            <a:ext cx="706049" cy="713652"/>
          </a:xfrm>
          <a:prstGeom prst="rect">
            <a:avLst/>
          </a:prstGeom>
        </p:spPr>
      </p:pic>
      <p:pic>
        <p:nvPicPr>
          <p:cNvPr id="35" name="Picture 34" descr="Hands holding a water droplet&#10;&#10;Description automatically generated">
            <a:extLst>
              <a:ext uri="{FF2B5EF4-FFF2-40B4-BE49-F238E27FC236}">
                <a16:creationId xmlns:a16="http://schemas.microsoft.com/office/drawing/2014/main" id="{E9172794-CF50-7F38-DFAD-944500225D0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375" y="3257768"/>
            <a:ext cx="949650" cy="885694"/>
          </a:xfrm>
          <a:prstGeom prst="rect">
            <a:avLst/>
          </a:prstGeom>
        </p:spPr>
      </p:pic>
      <p:pic>
        <p:nvPicPr>
          <p:cNvPr id="37" name="Picture 36" descr="A logo for a company&#10;&#10;Description automatically generated">
            <a:extLst>
              <a:ext uri="{FF2B5EF4-FFF2-40B4-BE49-F238E27FC236}">
                <a16:creationId xmlns:a16="http://schemas.microsoft.com/office/drawing/2014/main" id="{C40F88B0-BC8C-21C7-F0DD-97C35B0D2C0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693" y="3317645"/>
            <a:ext cx="1474240" cy="82925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2258EA1-8CB8-1BC1-70AA-72CF81959CF9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b="24664"/>
          <a:stretch/>
        </p:blipFill>
        <p:spPr>
          <a:xfrm>
            <a:off x="4328693" y="4195483"/>
            <a:ext cx="1424703" cy="549137"/>
          </a:xfrm>
          <a:prstGeom prst="rect">
            <a:avLst/>
          </a:prstGeom>
        </p:spPr>
      </p:pic>
      <p:sp>
        <p:nvSpPr>
          <p:cNvPr id="5" name="object 3">
            <a:extLst>
              <a:ext uri="{FF2B5EF4-FFF2-40B4-BE49-F238E27FC236}">
                <a16:creationId xmlns:a16="http://schemas.microsoft.com/office/drawing/2014/main" id="{BD5CB9B0-E192-6EF6-9141-794856152394}"/>
              </a:ext>
            </a:extLst>
          </p:cNvPr>
          <p:cNvSpPr txBox="1">
            <a:spLocks/>
          </p:cNvSpPr>
          <p:nvPr/>
        </p:nvSpPr>
        <p:spPr>
          <a:xfrm>
            <a:off x="581024" y="362162"/>
            <a:ext cx="6381750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pt-BR" sz="3500" b="1" kern="0" spc="5" dirty="0">
                <a:solidFill>
                  <a:srgbClr val="1A9A96"/>
                </a:solidFill>
                <a:latin typeface="Arial"/>
                <a:cs typeface="Arial"/>
              </a:rPr>
              <a:t>Our Own &amp; Managed Shows</a:t>
            </a:r>
            <a:endParaRPr lang="pt-BR" sz="3500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0290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8" cy="30771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5064251"/>
            <a:ext cx="9143999" cy="79246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04416" y="3872484"/>
            <a:ext cx="3764279" cy="22098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04416" y="4169664"/>
            <a:ext cx="6489191" cy="147828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07464" y="4381500"/>
            <a:ext cx="1043939" cy="146304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28344" y="210311"/>
            <a:ext cx="6874764" cy="3259836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68473" y="3651503"/>
            <a:ext cx="845420" cy="9768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B527FC0-7936-43CF-21F9-EA00BC0BF94E}"/>
              </a:ext>
            </a:extLst>
          </p:cNvPr>
          <p:cNvGraphicFramePr>
            <a:graphicFrameLocks noGrp="1"/>
          </p:cNvGraphicFramePr>
          <p:nvPr/>
        </p:nvGraphicFramePr>
        <p:xfrm>
          <a:off x="390163" y="285750"/>
          <a:ext cx="8153400" cy="45736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36001">
                  <a:extLst>
                    <a:ext uri="{9D8B030D-6E8A-4147-A177-3AD203B41FA5}">
                      <a16:colId xmlns:a16="http://schemas.microsoft.com/office/drawing/2014/main" val="753773404"/>
                    </a:ext>
                  </a:extLst>
                </a:gridCol>
                <a:gridCol w="3717399">
                  <a:extLst>
                    <a:ext uri="{9D8B030D-6E8A-4147-A177-3AD203B41FA5}">
                      <a16:colId xmlns:a16="http://schemas.microsoft.com/office/drawing/2014/main" val="1577701709"/>
                    </a:ext>
                  </a:extLst>
                </a:gridCol>
              </a:tblGrid>
              <a:tr h="324943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Mega Shows at IEML Of Individual Segment </a:t>
                      </a:r>
                      <a:endParaRPr lang="en-US" sz="1800" b="1" i="0" u="none" strike="noStrike" dirty="0">
                        <a:solidFill>
                          <a:srgbClr val="D6DCE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292732"/>
                  </a:ext>
                </a:extLst>
              </a:tr>
              <a:tr h="2641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u="none" strike="noStrike" dirty="0">
                          <a:effectLst/>
                        </a:rPr>
                        <a:t>Event Name</a:t>
                      </a:r>
                      <a:endParaRPr lang="en-IN" sz="1400" b="1" i="0" u="none" strike="noStrike" dirty="0">
                        <a:solidFill>
                          <a:srgbClr val="333F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u="none" strike="noStrike" dirty="0">
                          <a:effectLst/>
                        </a:rPr>
                        <a:t>Organiser</a:t>
                      </a:r>
                      <a:endParaRPr lang="en-IN" sz="1400" b="1" i="0" u="none" strike="noStrike" dirty="0">
                        <a:solidFill>
                          <a:srgbClr val="333F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val="2266280330"/>
                  </a:ext>
                </a:extLst>
              </a:tr>
              <a:tr h="2641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  <a:latin typeface="Calibri (Body)"/>
                        </a:rPr>
                        <a:t>Indian Handicrafts and Gifts Fair (2006-2027)</a:t>
                      </a:r>
                      <a:endParaRPr lang="en-US" sz="1000" b="0" i="0" u="none" strike="noStrike" dirty="0">
                        <a:solidFill>
                          <a:srgbClr val="D6DCE5"/>
                        </a:solidFill>
                        <a:effectLst/>
                        <a:latin typeface="Calibri (Body)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00" u="none" strike="noStrike" dirty="0">
                          <a:effectLst/>
                          <a:latin typeface="Calibri (Body)"/>
                        </a:rPr>
                        <a:t>EPCH</a:t>
                      </a:r>
                      <a:endParaRPr lang="en-IN" sz="1000" b="0" i="0" u="none" strike="noStrike" dirty="0">
                        <a:solidFill>
                          <a:srgbClr val="D6DCE5"/>
                        </a:solidFill>
                        <a:effectLst/>
                        <a:latin typeface="Calibri (Body)"/>
                      </a:endParaRP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val="2026794401"/>
                  </a:ext>
                </a:extLst>
              </a:tr>
              <a:tr h="2641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00" u="none" strike="noStrike" dirty="0">
                          <a:effectLst/>
                        </a:rPr>
                        <a:t>Auto Expo (2014,2016,2018,2020, 2023)</a:t>
                      </a:r>
                      <a:endParaRPr lang="en-IN" sz="1000" b="0" i="0" u="none" strike="noStrike" dirty="0">
                        <a:solidFill>
                          <a:srgbClr val="D6DCE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00" u="none" strike="noStrike">
                          <a:effectLst/>
                        </a:rPr>
                        <a:t>SIAM</a:t>
                      </a:r>
                      <a:endParaRPr lang="en-IN" sz="1000" b="0" i="0" u="none" strike="noStrike">
                        <a:solidFill>
                          <a:srgbClr val="D6DCE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val="4253011994"/>
                  </a:ext>
                </a:extLst>
              </a:tr>
              <a:tr h="2641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00" u="none" strike="noStrike" dirty="0">
                          <a:effectLst/>
                        </a:rPr>
                        <a:t>CPHI &amp; P-MEC (2018-2025)</a:t>
                      </a:r>
                      <a:endParaRPr lang="en-IN" sz="1000" b="0" i="0" u="none" strike="noStrike" dirty="0">
                        <a:solidFill>
                          <a:srgbClr val="D6DCE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00" u="none" strike="noStrike">
                          <a:effectLst/>
                        </a:rPr>
                        <a:t>Informa Markets Pvt. Ltd.</a:t>
                      </a:r>
                      <a:endParaRPr lang="en-IN" sz="1000" b="0" i="0" u="none" strike="noStrike">
                        <a:solidFill>
                          <a:srgbClr val="D6DCE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val="4200396439"/>
                  </a:ext>
                </a:extLst>
              </a:tr>
              <a:tr h="3402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00" u="none" strike="noStrike" dirty="0" err="1">
                          <a:effectLst/>
                        </a:rPr>
                        <a:t>Elecrama</a:t>
                      </a:r>
                      <a:r>
                        <a:rPr lang="en-IN" sz="1000" u="none" strike="noStrike" dirty="0">
                          <a:effectLst/>
                        </a:rPr>
                        <a:t> (2018,2020, 2023, 2025)</a:t>
                      </a:r>
                      <a:endParaRPr lang="en-IN" sz="1000" b="0" i="0" u="none" strike="noStrike" dirty="0">
                        <a:solidFill>
                          <a:srgbClr val="D6DCE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Indian Electrical and Electronics Manufacfturers Association (IEEMA)</a:t>
                      </a:r>
                      <a:endParaRPr lang="en-US" sz="1000" b="0" i="0" u="none" strike="noStrike">
                        <a:solidFill>
                          <a:srgbClr val="D6DCE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val="3881604634"/>
                  </a:ext>
                </a:extLst>
              </a:tr>
              <a:tr h="2641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00" u="none" strike="noStrike" dirty="0">
                          <a:effectLst/>
                        </a:rPr>
                        <a:t>India ITME (2022, 2026)</a:t>
                      </a:r>
                      <a:endParaRPr lang="en-IN" sz="1000" b="0" i="0" u="none" strike="noStrike" dirty="0">
                        <a:solidFill>
                          <a:srgbClr val="D6DCE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00" u="none" strike="noStrike" dirty="0">
                          <a:effectLst/>
                        </a:rPr>
                        <a:t>ITME Society </a:t>
                      </a:r>
                      <a:endParaRPr lang="en-IN" sz="1000" b="0" i="0" u="none" strike="noStrike" dirty="0">
                        <a:solidFill>
                          <a:srgbClr val="D6DCE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val="4209715903"/>
                  </a:ext>
                </a:extLst>
              </a:tr>
              <a:tr h="2641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00" u="none" strike="noStrike" dirty="0" err="1">
                          <a:effectLst/>
                        </a:rPr>
                        <a:t>Bauma</a:t>
                      </a:r>
                      <a:r>
                        <a:rPr lang="en-IN" sz="1000" u="none" strike="noStrike" dirty="0">
                          <a:effectLst/>
                        </a:rPr>
                        <a:t> </a:t>
                      </a:r>
                      <a:r>
                        <a:rPr lang="en-IN" sz="1000" u="none" strike="noStrike" dirty="0" err="1">
                          <a:effectLst/>
                        </a:rPr>
                        <a:t>Conexpo</a:t>
                      </a:r>
                      <a:r>
                        <a:rPr lang="en-IN" sz="1000" u="none" strike="noStrike" dirty="0">
                          <a:effectLst/>
                        </a:rPr>
                        <a:t> (2014, 2023, 2024)</a:t>
                      </a:r>
                      <a:endParaRPr lang="en-IN" sz="1000" b="0" i="0" u="none" strike="noStrike" dirty="0">
                        <a:solidFill>
                          <a:srgbClr val="D6DCE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00" u="none" strike="noStrike">
                          <a:effectLst/>
                        </a:rPr>
                        <a:t>Messe München</a:t>
                      </a:r>
                      <a:endParaRPr lang="en-IN" sz="1000" b="0" i="0" u="none" strike="noStrike">
                        <a:solidFill>
                          <a:srgbClr val="D6DCE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val="3530933527"/>
                  </a:ext>
                </a:extLst>
              </a:tr>
              <a:tr h="2641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00" u="none" strike="noStrike" dirty="0">
                          <a:effectLst/>
                        </a:rPr>
                        <a:t>Electronica Productronica and </a:t>
                      </a:r>
                      <a:r>
                        <a:rPr lang="en-IN" sz="1000" u="none" strike="noStrike" dirty="0" err="1">
                          <a:effectLst/>
                        </a:rPr>
                        <a:t>Semicon</a:t>
                      </a:r>
                      <a:r>
                        <a:rPr lang="en-IN" sz="1000" u="none" strike="noStrike">
                          <a:effectLst/>
                        </a:rPr>
                        <a:t> Expo (</a:t>
                      </a:r>
                      <a:r>
                        <a:rPr lang="en-IN" sz="1000" u="none" strike="noStrike" dirty="0">
                          <a:effectLst/>
                        </a:rPr>
                        <a:t>2019, 2022, 2024)</a:t>
                      </a:r>
                      <a:endParaRPr lang="en-IN" sz="1000" b="0" i="0" u="none" strike="noStrike" dirty="0">
                        <a:solidFill>
                          <a:srgbClr val="D6DCE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00" u="none" strike="noStrike" dirty="0">
                          <a:effectLst/>
                        </a:rPr>
                        <a:t>Messe München</a:t>
                      </a:r>
                      <a:endParaRPr lang="en-IN" sz="1000" b="0" i="0" u="none" strike="noStrike" dirty="0">
                        <a:solidFill>
                          <a:srgbClr val="D6DCE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val="827641135"/>
                  </a:ext>
                </a:extLst>
              </a:tr>
              <a:tr h="2641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00" b="0" u="none" strike="noStrike" dirty="0">
                          <a:effectLst/>
                        </a:rPr>
                        <a:t>Paperex (2022, 2023)</a:t>
                      </a:r>
                      <a:endParaRPr lang="en-IN" sz="1000" b="0" i="0" u="none" strike="noStrike" dirty="0">
                        <a:solidFill>
                          <a:srgbClr val="D6DCE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00" u="none" strike="noStrike">
                          <a:effectLst/>
                        </a:rPr>
                        <a:t>Hyve India Pvt Ltd</a:t>
                      </a:r>
                      <a:endParaRPr lang="en-IN" sz="1000" b="0" i="0" u="none" strike="noStrike">
                        <a:solidFill>
                          <a:srgbClr val="D6DCE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val="1690836292"/>
                  </a:ext>
                </a:extLst>
              </a:tr>
              <a:tr h="42386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00" u="none" strike="noStrike" dirty="0">
                          <a:effectLst/>
                        </a:rPr>
                        <a:t>Print Pack India (2013,2015,2017,2019,2022,2025)</a:t>
                      </a:r>
                      <a:endParaRPr lang="en-IN" sz="1000" b="0" i="0" u="none" strike="noStrike" dirty="0">
                        <a:solidFill>
                          <a:srgbClr val="D6DCE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Indian Printing Packaging and Allied Machinery Manufacturers' Association (IPAMA)</a:t>
                      </a:r>
                      <a:endParaRPr lang="en-US" sz="1000" b="0" i="0" u="none" strike="noStrike" dirty="0">
                        <a:solidFill>
                          <a:srgbClr val="D6DCE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val="3070678542"/>
                  </a:ext>
                </a:extLst>
              </a:tr>
              <a:tr h="26412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000" b="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IndiaCorr</a:t>
                      </a:r>
                      <a:r>
                        <a:rPr lang="en-IN" sz="1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 Expo (2017,2019,2021,2023, 2025)</a:t>
                      </a:r>
                      <a:endParaRPr lang="en-IN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Reed Exhibitions India</a:t>
                      </a:r>
                      <a:endParaRPr lang="en-IN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val="1787297250"/>
                  </a:ext>
                </a:extLst>
              </a:tr>
              <a:tr h="2641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Delhi Wood (2015, 2017, 2019, 2023, 2025)</a:t>
                      </a:r>
                      <a:endParaRPr lang="en-US" sz="1000" b="0" i="0" u="none" strike="noStrike" dirty="0">
                        <a:solidFill>
                          <a:srgbClr val="D6DCE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00" u="none" strike="noStrike" dirty="0" err="1">
                          <a:effectLst/>
                        </a:rPr>
                        <a:t>NürnbergMesse</a:t>
                      </a:r>
                      <a:r>
                        <a:rPr lang="en-IN" sz="1000" u="none" strike="noStrike" dirty="0">
                          <a:effectLst/>
                        </a:rPr>
                        <a:t> India Pvt. Ltd.</a:t>
                      </a:r>
                      <a:endParaRPr lang="en-IN" sz="1000" b="0" i="0" u="none" strike="noStrike" dirty="0">
                        <a:solidFill>
                          <a:srgbClr val="D6DCE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val="3122365588"/>
                  </a:ext>
                </a:extLst>
              </a:tr>
              <a:tr h="2641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00" u="none" strike="noStrike" dirty="0">
                          <a:effectLst/>
                        </a:rPr>
                        <a:t>Label Expo (2016, 2018, 2022,2024)</a:t>
                      </a:r>
                      <a:endParaRPr lang="en-IN" sz="1000" b="0" i="0" u="none" strike="noStrike" dirty="0">
                        <a:solidFill>
                          <a:srgbClr val="D6DCE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00" u="none" strike="noStrike" dirty="0">
                          <a:effectLst/>
                        </a:rPr>
                        <a:t>Tarsus Group</a:t>
                      </a:r>
                      <a:endParaRPr lang="en-IN" sz="1000" b="0" i="0" u="none" strike="noStrike" dirty="0">
                        <a:solidFill>
                          <a:srgbClr val="D6DCE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val="1146313690"/>
                  </a:ext>
                </a:extLst>
              </a:tr>
              <a:tr h="2641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00" u="none" strike="noStrike">
                          <a:effectLst/>
                        </a:rPr>
                        <a:t>SATTE (</a:t>
                      </a:r>
                      <a:r>
                        <a:rPr lang="en-IN" sz="1000" u="none" strike="noStrike" dirty="0">
                          <a:effectLst/>
                        </a:rPr>
                        <a:t>2019,2020, 2021,2022,2023,2024)</a:t>
                      </a:r>
                      <a:endParaRPr lang="en-IN" sz="1000" b="0" i="0" u="none" strike="noStrike" dirty="0">
                        <a:solidFill>
                          <a:srgbClr val="D6DCE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00" u="none" strike="noStrike" dirty="0">
                          <a:effectLst/>
                        </a:rPr>
                        <a:t>Informa Markets Pvt. Ltd.</a:t>
                      </a:r>
                      <a:endParaRPr lang="en-IN" sz="1000" b="0" i="0" u="none" strike="noStrike" dirty="0">
                        <a:solidFill>
                          <a:srgbClr val="D6DCE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val="2148374114"/>
                  </a:ext>
                </a:extLst>
              </a:tr>
              <a:tr h="3151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00" u="none" strike="noStrike" dirty="0">
                          <a:effectLst/>
                        </a:rPr>
                        <a:t>Renewable Energy India (2013,2015,2016,2018,2019,2021,2022-2025)</a:t>
                      </a:r>
                      <a:endParaRPr lang="en-IN" sz="1000" b="0" i="0" u="none" strike="noStrike" dirty="0">
                        <a:solidFill>
                          <a:srgbClr val="D6DCE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00" u="none" strike="noStrike" dirty="0">
                          <a:effectLst/>
                        </a:rPr>
                        <a:t>Informa Markets Pvt. Ltd.</a:t>
                      </a:r>
                      <a:endParaRPr lang="en-IN" sz="1000" b="0" i="0" u="none" strike="noStrike" dirty="0">
                        <a:solidFill>
                          <a:srgbClr val="D6DCE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val="3766514287"/>
                  </a:ext>
                </a:extLst>
              </a:tr>
            </a:tbl>
          </a:graphicData>
        </a:graphic>
      </p:graphicFrame>
      <p:pic>
        <p:nvPicPr>
          <p:cNvPr id="4" name="Picture 3" descr="A picture containing vector graphics&#10;&#10;Description generated with high confidence">
            <a:extLst>
              <a:ext uri="{FF2B5EF4-FFF2-40B4-BE49-F238E27FC236}">
                <a16:creationId xmlns:a16="http://schemas.microsoft.com/office/drawing/2014/main" id="{FB0CA8D8-3EFA-AFB5-E7B0-A36102CF02B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563" y="60097"/>
            <a:ext cx="600437" cy="60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4097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82B4122-FB00-335E-6260-B77740E03A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6946410"/>
              </p:ext>
            </p:extLst>
          </p:nvPr>
        </p:nvGraphicFramePr>
        <p:xfrm>
          <a:off x="271753" y="125961"/>
          <a:ext cx="8349733" cy="43457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3283">
                  <a:extLst>
                    <a:ext uri="{9D8B030D-6E8A-4147-A177-3AD203B41FA5}">
                      <a16:colId xmlns:a16="http://schemas.microsoft.com/office/drawing/2014/main" val="4092072250"/>
                    </a:ext>
                  </a:extLst>
                </a:gridCol>
                <a:gridCol w="3956450">
                  <a:extLst>
                    <a:ext uri="{9D8B030D-6E8A-4147-A177-3AD203B41FA5}">
                      <a16:colId xmlns:a16="http://schemas.microsoft.com/office/drawing/2014/main" val="3338631293"/>
                    </a:ext>
                  </a:extLst>
                </a:gridCol>
              </a:tblGrid>
              <a:tr h="326701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International &amp; World Congresses at IEML</a:t>
                      </a:r>
                      <a:endParaRPr lang="en-US" sz="1800" b="1" i="0" u="none" strike="noStrike" dirty="0">
                        <a:solidFill>
                          <a:srgbClr val="D6DCE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9343345"/>
                  </a:ext>
                </a:extLst>
              </a:tr>
              <a:tr h="2466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u="none" strike="noStrike" dirty="0">
                          <a:effectLst/>
                        </a:rPr>
                        <a:t>Conference Name</a:t>
                      </a:r>
                      <a:endParaRPr lang="en-IN" sz="1400" b="1" i="0" u="none" strike="noStrike" dirty="0">
                        <a:solidFill>
                          <a:srgbClr val="333F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u="none" strike="noStrike" dirty="0">
                          <a:effectLst/>
                        </a:rPr>
                        <a:t>Organiser</a:t>
                      </a:r>
                      <a:endParaRPr lang="en-IN" sz="1400" b="1" i="0" u="none" strike="noStrike" dirty="0">
                        <a:solidFill>
                          <a:srgbClr val="333F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val="2459862805"/>
                  </a:ext>
                </a:extLst>
              </a:tr>
              <a:tr h="44056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 dirty="0">
                          <a:effectLst/>
                        </a:rPr>
                        <a:t>46th Annual General Meeting of Board of Governors Asian Development Bank (ADB) - 2013</a:t>
                      </a:r>
                      <a:endParaRPr lang="en-US" sz="900" b="0" i="0" u="none" strike="noStrike" dirty="0">
                        <a:solidFill>
                          <a:srgbClr val="D6DCE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</a:rPr>
                        <a:t>Ministry Of Finance &amp; Asian Development Bank</a:t>
                      </a:r>
                      <a:endParaRPr lang="en-US" sz="900" b="0" i="0" u="none" strike="noStrike">
                        <a:solidFill>
                          <a:srgbClr val="D6DCE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val="3534354774"/>
                  </a:ext>
                </a:extLst>
              </a:tr>
              <a:tr h="22028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u="none" strike="noStrike" dirty="0">
                          <a:effectLst/>
                        </a:rPr>
                        <a:t>International Petro Tech Conference (2014,2019)</a:t>
                      </a:r>
                      <a:endParaRPr lang="en-IN" sz="900" b="0" i="0" u="none" strike="noStrike" dirty="0">
                        <a:solidFill>
                          <a:srgbClr val="D6DCE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u="none" strike="noStrike">
                          <a:effectLst/>
                        </a:rPr>
                        <a:t>ONGC</a:t>
                      </a:r>
                      <a:endParaRPr lang="en-IN" sz="900" b="0" i="0" u="none" strike="noStrike">
                        <a:solidFill>
                          <a:srgbClr val="D6DCE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val="2575070668"/>
                  </a:ext>
                </a:extLst>
              </a:tr>
              <a:tr h="24781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</a:rPr>
                        <a:t>6</a:t>
                      </a:r>
                      <a:r>
                        <a:rPr lang="en-US" sz="900" u="none" strike="noStrike" baseline="30000">
                          <a:effectLst/>
                        </a:rPr>
                        <a:t>th</a:t>
                      </a:r>
                      <a:r>
                        <a:rPr lang="en-US" sz="900" u="none" strike="noStrike">
                          <a:effectLst/>
                        </a:rPr>
                        <a:t> Regional Comprehensive Economic Partnership (RCEP), 2014</a:t>
                      </a:r>
                      <a:endParaRPr lang="en-US" sz="900" b="0" i="0" u="none" strike="noStrike">
                        <a:solidFill>
                          <a:srgbClr val="D6DCE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u="none" strike="noStrike">
                          <a:effectLst/>
                        </a:rPr>
                        <a:t>Min of Commerce</a:t>
                      </a:r>
                      <a:endParaRPr lang="en-IN" sz="900" b="0" i="0" u="none" strike="noStrike">
                        <a:solidFill>
                          <a:srgbClr val="D6DCE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val="1626678516"/>
                  </a:ext>
                </a:extLst>
              </a:tr>
              <a:tr h="22028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u="none" strike="noStrike" dirty="0">
                          <a:effectLst/>
                        </a:rPr>
                        <a:t>UNCCD-COP 14</a:t>
                      </a:r>
                      <a:endParaRPr lang="en-IN" sz="900" b="0" i="0" u="none" strike="noStrike" dirty="0">
                        <a:solidFill>
                          <a:srgbClr val="D6DCE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 dirty="0">
                          <a:effectLst/>
                        </a:rPr>
                        <a:t>Ministry of Environment, Forest &amp; Climate Change</a:t>
                      </a:r>
                      <a:endParaRPr lang="en-US" sz="900" b="0" i="0" u="none" strike="noStrike" dirty="0">
                        <a:solidFill>
                          <a:srgbClr val="D6DCE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val="2771468176"/>
                  </a:ext>
                </a:extLst>
              </a:tr>
              <a:tr h="22028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 dirty="0">
                          <a:effectLst/>
                        </a:rPr>
                        <a:t>Seventh Session of the Conferences of Parties (COP7) 2017</a:t>
                      </a:r>
                      <a:endParaRPr lang="en-US" sz="900" b="0" i="0" u="none" strike="noStrike" dirty="0">
                        <a:solidFill>
                          <a:srgbClr val="D6DCE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</a:rPr>
                        <a:t>Ministry of Health &amp; Family Welfare, Govt. of India,</a:t>
                      </a:r>
                      <a:endParaRPr lang="en-US" sz="900" b="0" i="0" u="none" strike="noStrike">
                        <a:solidFill>
                          <a:srgbClr val="D6DCE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val="998454697"/>
                  </a:ext>
                </a:extLst>
              </a:tr>
              <a:tr h="22028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u="none" strike="noStrike">
                          <a:effectLst/>
                        </a:rPr>
                        <a:t>International Geological Congress 2020 (IGC) 2020</a:t>
                      </a:r>
                      <a:endParaRPr lang="en-IN" sz="900" b="0" i="0" u="none" strike="noStrike">
                        <a:solidFill>
                          <a:srgbClr val="D6DCE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</a:rPr>
                        <a:t>Ministry of Earth Science, Govt. of India</a:t>
                      </a:r>
                      <a:endParaRPr lang="en-US" sz="900" b="0" i="0" u="none" strike="noStrike">
                        <a:solidFill>
                          <a:srgbClr val="D6DCE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val="123533184"/>
                  </a:ext>
                </a:extLst>
              </a:tr>
              <a:tr h="22028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 dirty="0">
                          <a:effectLst/>
                        </a:rPr>
                        <a:t>18th World Road Meet 2017</a:t>
                      </a:r>
                      <a:endParaRPr lang="en-US" sz="900" b="0" i="0" u="none" strike="noStrike" dirty="0">
                        <a:solidFill>
                          <a:srgbClr val="D6DCE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u="none" strike="noStrike">
                          <a:effectLst/>
                        </a:rPr>
                        <a:t>IRF</a:t>
                      </a:r>
                      <a:endParaRPr lang="en-IN" sz="900" b="0" i="0" u="none" strike="noStrike">
                        <a:solidFill>
                          <a:srgbClr val="D6DCE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val="2646541753"/>
                  </a:ext>
                </a:extLst>
              </a:tr>
              <a:tr h="22028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</a:rPr>
                        <a:t>19th World Organic Congress 2017</a:t>
                      </a:r>
                      <a:endParaRPr lang="en-US" sz="900" b="0" i="0" u="none" strike="noStrike">
                        <a:solidFill>
                          <a:srgbClr val="D6DCE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u="none" strike="noStrike">
                          <a:effectLst/>
                        </a:rPr>
                        <a:t>PDA Trade Fair</a:t>
                      </a:r>
                      <a:endParaRPr lang="en-IN" sz="900" b="0" i="0" u="none" strike="noStrike">
                        <a:solidFill>
                          <a:srgbClr val="D6DCE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val="3023860346"/>
                  </a:ext>
                </a:extLst>
              </a:tr>
              <a:tr h="22028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u="none" strike="noStrike" dirty="0">
                          <a:effectLst/>
                        </a:rPr>
                        <a:t>Delhi International Renewable Energy Congress 2010</a:t>
                      </a:r>
                      <a:endParaRPr lang="en-IN" sz="900" b="0" i="0" u="none" strike="noStrike" dirty="0">
                        <a:solidFill>
                          <a:srgbClr val="D6DCE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u="none" strike="noStrike">
                          <a:effectLst/>
                        </a:rPr>
                        <a:t>Govt of India</a:t>
                      </a:r>
                      <a:endParaRPr lang="en-IN" sz="900" b="0" i="0" u="none" strike="noStrike">
                        <a:solidFill>
                          <a:srgbClr val="D6DCE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val="1249112645"/>
                  </a:ext>
                </a:extLst>
              </a:tr>
              <a:tr h="22028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u="none" strike="noStrike" dirty="0">
                          <a:effectLst/>
                        </a:rPr>
                        <a:t>PAN IIT 2010</a:t>
                      </a:r>
                      <a:endParaRPr lang="en-IN" sz="900" b="0" i="0" u="none" strike="noStrike" dirty="0">
                        <a:solidFill>
                          <a:srgbClr val="D6DCE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u="none" strike="noStrike">
                          <a:effectLst/>
                        </a:rPr>
                        <a:t>Asssociation of IIT Allumuni</a:t>
                      </a:r>
                      <a:endParaRPr lang="en-IN" sz="900" b="0" i="0" u="none" strike="noStrike">
                        <a:solidFill>
                          <a:srgbClr val="D6DCE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val="3953285728"/>
                  </a:ext>
                </a:extLst>
              </a:tr>
              <a:tr h="22028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</a:rPr>
                        <a:t>47th Annual Conference on Indian Acadamy of Pediatrics 2010</a:t>
                      </a:r>
                      <a:endParaRPr lang="en-US" sz="900" b="0" i="0" u="none" strike="noStrike">
                        <a:solidFill>
                          <a:srgbClr val="D6DCE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u="none" strike="noStrike">
                          <a:effectLst/>
                        </a:rPr>
                        <a:t>APICON</a:t>
                      </a:r>
                      <a:endParaRPr lang="en-IN" sz="900" b="0" i="0" u="none" strike="noStrike">
                        <a:solidFill>
                          <a:srgbClr val="D6DCE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val="2957008813"/>
                  </a:ext>
                </a:extLst>
              </a:tr>
              <a:tr h="44056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 dirty="0">
                          <a:effectLst/>
                        </a:rPr>
                        <a:t>12</a:t>
                      </a:r>
                      <a:r>
                        <a:rPr lang="en-US" sz="900" u="none" strike="noStrike" baseline="30000" dirty="0">
                          <a:effectLst/>
                        </a:rPr>
                        <a:t>th</a:t>
                      </a:r>
                      <a:r>
                        <a:rPr lang="en-US" sz="900" u="none" strike="noStrike" dirty="0">
                          <a:effectLst/>
                        </a:rPr>
                        <a:t> Triennial Congress of the International Federation of Societies for Surgery of the Hand </a:t>
                      </a:r>
                      <a:endParaRPr lang="en-US" sz="900" b="0" i="0" u="none" strike="noStrike" dirty="0">
                        <a:solidFill>
                          <a:srgbClr val="D6DCE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 dirty="0">
                          <a:effectLst/>
                        </a:rPr>
                        <a:t>International Federation Of Societies  For Surgery Of The Hand (IFSSH)</a:t>
                      </a:r>
                      <a:endParaRPr lang="en-US" sz="900" b="0" i="0" u="none" strike="noStrike" dirty="0">
                        <a:solidFill>
                          <a:srgbClr val="D6DCE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val="3042857898"/>
                  </a:ext>
                </a:extLst>
              </a:tr>
              <a:tr h="22028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</a:rPr>
                        <a:t>102nd FDI Annual World Dental Congress 2014 </a:t>
                      </a:r>
                      <a:endParaRPr lang="en-US" sz="900" b="0" i="0" u="none" strike="noStrike">
                        <a:solidFill>
                          <a:srgbClr val="D6DCE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u="none" strike="noStrike" dirty="0">
                          <a:effectLst/>
                        </a:rPr>
                        <a:t>Indian dental </a:t>
                      </a:r>
                      <a:r>
                        <a:rPr lang="en-IN" sz="900" u="none" strike="noStrike" dirty="0" err="1">
                          <a:effectLst/>
                        </a:rPr>
                        <a:t>Assosiation</a:t>
                      </a:r>
                      <a:r>
                        <a:rPr lang="en-IN" sz="900" u="none" strike="noStrike" dirty="0">
                          <a:effectLst/>
                        </a:rPr>
                        <a:t>(IDA)</a:t>
                      </a:r>
                      <a:endParaRPr lang="en-IN" sz="900" b="0" i="0" u="none" strike="noStrike" dirty="0">
                        <a:solidFill>
                          <a:srgbClr val="D6DCE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val="3376846156"/>
                  </a:ext>
                </a:extLst>
              </a:tr>
              <a:tr h="22028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 dirty="0">
                          <a:effectLst/>
                        </a:rPr>
                        <a:t>22nd IFFS World Congress 2016</a:t>
                      </a:r>
                      <a:endParaRPr lang="en-US" sz="900" b="0" i="0" u="none" strike="noStrike" dirty="0">
                        <a:solidFill>
                          <a:srgbClr val="D6DCE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u="none" strike="noStrike" dirty="0">
                          <a:effectLst/>
                        </a:rPr>
                        <a:t>Creative Travel</a:t>
                      </a:r>
                      <a:endParaRPr lang="en-IN" sz="900" b="0" i="0" u="none" strike="noStrike" dirty="0">
                        <a:solidFill>
                          <a:srgbClr val="D6DCE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val="2543411354"/>
                  </a:ext>
                </a:extLst>
              </a:tr>
              <a:tr h="220283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900" u="none" strike="noStrike" dirty="0">
                          <a:effectLst/>
                        </a:rPr>
                        <a:t>PEDICON 2022</a:t>
                      </a:r>
                      <a:endParaRPr lang="en-IN" sz="900" b="0" i="0" u="none" strike="noStrike" dirty="0">
                        <a:solidFill>
                          <a:srgbClr val="D6DCE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u="none" strike="noStrike" dirty="0">
                          <a:effectLst/>
                        </a:rPr>
                        <a:t>PEDICON SOCIETY</a:t>
                      </a:r>
                      <a:endParaRPr lang="en-IN" sz="900" b="0" i="0" u="none" strike="noStrike" dirty="0">
                        <a:solidFill>
                          <a:srgbClr val="D6DCE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val="2770654637"/>
                  </a:ext>
                </a:extLst>
              </a:tr>
            </a:tbl>
          </a:graphicData>
        </a:graphic>
      </p:graphicFrame>
      <p:pic>
        <p:nvPicPr>
          <p:cNvPr id="3" name="Picture 2" descr="A picture containing vector graphics&#10;&#10;Description generated with high confidence">
            <a:extLst>
              <a:ext uri="{FF2B5EF4-FFF2-40B4-BE49-F238E27FC236}">
                <a16:creationId xmlns:a16="http://schemas.microsoft.com/office/drawing/2014/main" id="{26375DA7-7633-42A4-1CCE-DB2DEABCC6B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563" y="60097"/>
            <a:ext cx="600437" cy="600437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CBDD3FE-9AD6-6EC2-A52B-FA17C74166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162959"/>
              </p:ext>
            </p:extLst>
          </p:nvPr>
        </p:nvGraphicFramePr>
        <p:xfrm>
          <a:off x="264761" y="4497297"/>
          <a:ext cx="8349733" cy="220283"/>
        </p:xfrm>
        <a:graphic>
          <a:graphicData uri="http://schemas.openxmlformats.org/drawingml/2006/table">
            <a:tbl>
              <a:tblPr bandRow="1">
                <a:tableStyleId>{0660B408-B3CF-4A94-85FC-2B1E0A45F4A2}</a:tableStyleId>
              </a:tblPr>
              <a:tblGrid>
                <a:gridCol w="4393283">
                  <a:extLst>
                    <a:ext uri="{9D8B030D-6E8A-4147-A177-3AD203B41FA5}">
                      <a16:colId xmlns:a16="http://schemas.microsoft.com/office/drawing/2014/main" val="1254667349"/>
                    </a:ext>
                  </a:extLst>
                </a:gridCol>
                <a:gridCol w="3956450">
                  <a:extLst>
                    <a:ext uri="{9D8B030D-6E8A-4147-A177-3AD203B41FA5}">
                      <a16:colId xmlns:a16="http://schemas.microsoft.com/office/drawing/2014/main" val="705941014"/>
                    </a:ext>
                  </a:extLst>
                </a:gridCol>
              </a:tblGrid>
              <a:tr h="22028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India Water Week 2022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Min of </a:t>
                      </a:r>
                      <a:r>
                        <a:rPr lang="en-IN" sz="900" b="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Jalshakti</a:t>
                      </a:r>
                      <a:endParaRPr lang="en-IN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val="3958426746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A9992AA-6B6D-2C0B-F135-AED630FDDC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5786080"/>
              </p:ext>
            </p:extLst>
          </p:nvPr>
        </p:nvGraphicFramePr>
        <p:xfrm>
          <a:off x="267091" y="4730620"/>
          <a:ext cx="8354396" cy="2062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95737">
                  <a:extLst>
                    <a:ext uri="{9D8B030D-6E8A-4147-A177-3AD203B41FA5}">
                      <a16:colId xmlns:a16="http://schemas.microsoft.com/office/drawing/2014/main" val="1254667349"/>
                    </a:ext>
                  </a:extLst>
                </a:gridCol>
                <a:gridCol w="3958659">
                  <a:extLst>
                    <a:ext uri="{9D8B030D-6E8A-4147-A177-3AD203B41FA5}">
                      <a16:colId xmlns:a16="http://schemas.microsoft.com/office/drawing/2014/main" val="705941014"/>
                    </a:ext>
                  </a:extLst>
                </a:gridCol>
              </a:tblGrid>
              <a:tr h="20623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World Dairy Summit 2022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b="0" kern="1200" dirty="0">
                          <a:solidFill>
                            <a:schemeClr val="tx1"/>
                          </a:solidFill>
                          <a:effectLst/>
                        </a:rPr>
                        <a:t>National Dairy Development Board</a:t>
                      </a:r>
                      <a:endParaRPr lang="en-IN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val="39584267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45189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34855" cy="31055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5064251"/>
            <a:ext cx="9143999" cy="79246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89075" y="153923"/>
            <a:ext cx="3587496" cy="2319528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89075" y="2590800"/>
            <a:ext cx="3587496" cy="2392680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675632" y="153923"/>
            <a:ext cx="3479291" cy="2319528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675632" y="2586227"/>
            <a:ext cx="3604260" cy="2403348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3" name="object 3"/>
            <p:cNvSpPr/>
            <p:nvPr/>
          </p:nvSpPr>
          <p:spPr>
            <a:xfrm>
              <a:off x="0" y="5064251"/>
              <a:ext cx="9143999" cy="79246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9144000" cy="5143498"/>
            </a:xfrm>
            <a:prstGeom prst="rect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823" y="0"/>
            <a:ext cx="7038916" cy="20389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5064251"/>
            <a:ext cx="9143999" cy="79246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7012" y="591312"/>
            <a:ext cx="2595372" cy="3544824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377184" y="591312"/>
            <a:ext cx="2363724" cy="3544824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1980" y="4404359"/>
            <a:ext cx="1569720" cy="289560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284222" y="4283455"/>
            <a:ext cx="918844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dirty="0">
                <a:solidFill>
                  <a:srgbClr val="364578"/>
                </a:solidFill>
                <a:latin typeface="Arial"/>
                <a:cs typeface="Arial"/>
              </a:rPr>
              <a:t>I</a:t>
            </a:r>
            <a:r>
              <a:rPr sz="3000" b="1" spc="15" dirty="0">
                <a:solidFill>
                  <a:srgbClr val="364578"/>
                </a:solidFill>
                <a:latin typeface="Arial"/>
                <a:cs typeface="Arial"/>
              </a:rPr>
              <a:t>n</a:t>
            </a:r>
            <a:r>
              <a:rPr sz="3000" b="1" spc="10" dirty="0">
                <a:solidFill>
                  <a:srgbClr val="364578"/>
                </a:solidFill>
                <a:latin typeface="Arial"/>
                <a:cs typeface="Arial"/>
              </a:rPr>
              <a:t>d</a:t>
            </a:r>
            <a:r>
              <a:rPr sz="3000" b="1" dirty="0">
                <a:solidFill>
                  <a:srgbClr val="364578"/>
                </a:solidFill>
                <a:latin typeface="Arial"/>
                <a:cs typeface="Arial"/>
              </a:rPr>
              <a:t>ia</a:t>
            </a:r>
            <a:endParaRPr sz="3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623815" y="591312"/>
            <a:ext cx="4520184" cy="3544824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527B32F-07F3-4C94-B09B-8C8F310F0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"/>
            <a:ext cx="576072" cy="4567422"/>
          </a:xfrm>
          <a:prstGeom prst="rect">
            <a:avLst/>
          </a:prstGeom>
          <a:solidFill>
            <a:srgbClr val="534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large empty room with lights&#10;&#10;Description automatically generated">
            <a:extLst>
              <a:ext uri="{FF2B5EF4-FFF2-40B4-BE49-F238E27FC236}">
                <a16:creationId xmlns:a16="http://schemas.microsoft.com/office/drawing/2014/main" id="{01E0533E-B1BF-DCA8-CB07-0B38B01ED73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574" r="27925" b="-2"/>
          <a:stretch/>
        </p:blipFill>
        <p:spPr>
          <a:xfrm>
            <a:off x="4566066" y="2448067"/>
            <a:ext cx="4577933" cy="2695433"/>
          </a:xfrm>
          <a:prstGeom prst="rect">
            <a:avLst/>
          </a:prstGeom>
        </p:spPr>
      </p:pic>
      <p:pic>
        <p:nvPicPr>
          <p:cNvPr id="3" name="Picture 2" descr="A large empty room with lights&#10;&#10;Description automatically generated with medium confidence">
            <a:extLst>
              <a:ext uri="{FF2B5EF4-FFF2-40B4-BE49-F238E27FC236}">
                <a16:creationId xmlns:a16="http://schemas.microsoft.com/office/drawing/2014/main" id="{0A29DE28-510D-9887-0E7F-7C7BF12296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8" r="18174" b="1"/>
          <a:stretch/>
        </p:blipFill>
        <p:spPr>
          <a:xfrm>
            <a:off x="694527" y="6"/>
            <a:ext cx="5459934" cy="2921502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F41D4CC-403D-465E-9223-3277868A5D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062" y="482600"/>
            <a:ext cx="2887938" cy="185513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C4C688-715E-4A31-AB90-6A5752887D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4527" y="3052066"/>
            <a:ext cx="3750889" cy="1515362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E55778-8DED-1B3A-5DE6-0B8423FBAB2F}"/>
              </a:ext>
            </a:extLst>
          </p:cNvPr>
          <p:cNvSpPr txBox="1"/>
          <p:nvPr/>
        </p:nvSpPr>
        <p:spPr>
          <a:xfrm>
            <a:off x="6553200" y="971550"/>
            <a:ext cx="2362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bg1"/>
                </a:solidFill>
              </a:rPr>
              <a:t>Multipurpose Exhibition Halls</a:t>
            </a:r>
            <a:endParaRPr lang="en-IN" sz="2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4546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variety of products&#10;&#10;Description automatically generated with medium confidence">
            <a:extLst>
              <a:ext uri="{FF2B5EF4-FFF2-40B4-BE49-F238E27FC236}">
                <a16:creationId xmlns:a16="http://schemas.microsoft.com/office/drawing/2014/main" id="{960C5381-9250-3C9A-47ED-824D746A7D1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30"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2393" y="0"/>
            <a:ext cx="5471607" cy="5140093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 descr="A red carpet in a room with many objects on the wall&#10;&#10;Description automatically generated">
            <a:extLst>
              <a:ext uri="{FF2B5EF4-FFF2-40B4-BE49-F238E27FC236}">
                <a16:creationId xmlns:a16="http://schemas.microsoft.com/office/drawing/2014/main" id="{6226DB17-74B7-456A-2656-58A6ACC6252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80" r="13786" b="-1"/>
          <a:stretch/>
        </p:blipFill>
        <p:spPr>
          <a:xfrm>
            <a:off x="3797316" y="10"/>
            <a:ext cx="5346685" cy="5140083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904153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crowd of people outside a building&#10;&#10;Description automatically generated">
            <a:extLst>
              <a:ext uri="{FF2B5EF4-FFF2-40B4-BE49-F238E27FC236}">
                <a16:creationId xmlns:a16="http://schemas.microsoft.com/office/drawing/2014/main" id="{130DA1B3-E240-CA6B-A3B0-B36350679D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2393" y="0"/>
            <a:ext cx="5471607" cy="5140093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 descr="A crowd of people at an event&#10;&#10;Description automatically generated">
            <a:extLst>
              <a:ext uri="{FF2B5EF4-FFF2-40B4-BE49-F238E27FC236}">
                <a16:creationId xmlns:a16="http://schemas.microsoft.com/office/drawing/2014/main" id="{FC0C57AE-5869-98EC-618F-7A2C63B2E5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3" r="17293" b="-1"/>
          <a:stretch/>
        </p:blipFill>
        <p:spPr>
          <a:xfrm>
            <a:off x="3797316" y="10"/>
            <a:ext cx="5346685" cy="5140083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B430889-55D9-669D-9316-241DC65C9E84}"/>
              </a:ext>
            </a:extLst>
          </p:cNvPr>
          <p:cNvSpPr/>
          <p:nvPr/>
        </p:nvSpPr>
        <p:spPr>
          <a:xfrm>
            <a:off x="-11151" y="6659"/>
            <a:ext cx="9144000" cy="431491"/>
          </a:xfrm>
          <a:prstGeom prst="rect">
            <a:avLst/>
          </a:prstGeom>
          <a:solidFill>
            <a:schemeClr val="bg1">
              <a:lumMod val="50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100" b="1" dirty="0"/>
              <a:t>Huge Open Area for Hangar Structure </a:t>
            </a:r>
          </a:p>
        </p:txBody>
      </p:sp>
    </p:spTree>
    <p:extLst>
      <p:ext uri="{BB962C8B-B14F-4D97-AF65-F5344CB8AC3E}">
        <p14:creationId xmlns:p14="http://schemas.microsoft.com/office/powerpoint/2010/main" val="25644392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36C54EF-3030-5936-6D32-64A4614AFAF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706" y="0"/>
            <a:ext cx="77305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5729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59DA43-A994-BEB3-A4D2-6CB821B887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8054"/>
            <a:ext cx="9144000" cy="462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4706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oom with a chandelier and chairs&#10;&#10;Description automatically generated">
            <a:extLst>
              <a:ext uri="{FF2B5EF4-FFF2-40B4-BE49-F238E27FC236}">
                <a16:creationId xmlns:a16="http://schemas.microsoft.com/office/drawing/2014/main" id="{7F297DA1-B18B-4F53-7567-ADCA88AD37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" r="6749" b="4"/>
          <a:stretch/>
        </p:blipFill>
        <p:spPr>
          <a:xfrm>
            <a:off x="147548" y="127839"/>
            <a:ext cx="2846163" cy="4887822"/>
          </a:xfrm>
          <a:prstGeom prst="rect">
            <a:avLst/>
          </a:prstGeom>
        </p:spPr>
      </p:pic>
      <p:pic>
        <p:nvPicPr>
          <p:cNvPr id="9" name="Picture 8" descr="A conference room with a large table and chairs&#10;&#10;Description automatically generated">
            <a:extLst>
              <a:ext uri="{FF2B5EF4-FFF2-40B4-BE49-F238E27FC236}">
                <a16:creationId xmlns:a16="http://schemas.microsoft.com/office/drawing/2014/main" id="{67FC9354-3905-FB9F-29AE-E54141D884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0" r="8459" b="2"/>
          <a:stretch/>
        </p:blipFill>
        <p:spPr>
          <a:xfrm>
            <a:off x="3138105" y="124028"/>
            <a:ext cx="2870034" cy="2382405"/>
          </a:xfrm>
          <a:prstGeom prst="rect">
            <a:avLst/>
          </a:prstGeom>
        </p:spPr>
      </p:pic>
      <p:pic>
        <p:nvPicPr>
          <p:cNvPr id="7" name="Picture 6" descr="A room with a couch and tv on the wall&#10;&#10;Description automatically generated">
            <a:extLst>
              <a:ext uri="{FF2B5EF4-FFF2-40B4-BE49-F238E27FC236}">
                <a16:creationId xmlns:a16="http://schemas.microsoft.com/office/drawing/2014/main" id="{45B0563C-BBB8-DD78-7E76-C039B26FBE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5" r="-1" b="-1"/>
          <a:stretch/>
        </p:blipFill>
        <p:spPr>
          <a:xfrm>
            <a:off x="6145494" y="119932"/>
            <a:ext cx="2870033" cy="2386475"/>
          </a:xfrm>
          <a:prstGeom prst="rect">
            <a:avLst/>
          </a:prstGeom>
        </p:spPr>
      </p:pic>
      <p:pic>
        <p:nvPicPr>
          <p:cNvPr id="5" name="Picture 4" descr="A room with a few people sitting on the couches&#10;&#10;Description automatically generated">
            <a:extLst>
              <a:ext uri="{FF2B5EF4-FFF2-40B4-BE49-F238E27FC236}">
                <a16:creationId xmlns:a16="http://schemas.microsoft.com/office/drawing/2014/main" id="{CE68C1C3-753F-AFF0-0E73-BCA232D169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6" r="9336" b="-5"/>
          <a:stretch/>
        </p:blipFill>
        <p:spPr>
          <a:xfrm>
            <a:off x="3138105" y="2634175"/>
            <a:ext cx="2870034" cy="2381486"/>
          </a:xfrm>
          <a:prstGeom prst="rect">
            <a:avLst/>
          </a:prstGeom>
        </p:spPr>
      </p:pic>
      <p:pic>
        <p:nvPicPr>
          <p:cNvPr id="11" name="Picture 10" descr="A room with a large table and chairs&#10;&#10;Description automatically generated">
            <a:extLst>
              <a:ext uri="{FF2B5EF4-FFF2-40B4-BE49-F238E27FC236}">
                <a16:creationId xmlns:a16="http://schemas.microsoft.com/office/drawing/2014/main" id="{EB852AA3-EE64-83AC-58F2-B8454691FB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2" r="10623"/>
          <a:stretch/>
        </p:blipFill>
        <p:spPr>
          <a:xfrm>
            <a:off x="6145494" y="2629474"/>
            <a:ext cx="2870033" cy="238618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16E8A6C-1C1F-CD6A-DE20-1922A33C0511}"/>
              </a:ext>
            </a:extLst>
          </p:cNvPr>
          <p:cNvSpPr/>
          <p:nvPr/>
        </p:nvSpPr>
        <p:spPr>
          <a:xfrm>
            <a:off x="0" y="4652972"/>
            <a:ext cx="9141714" cy="509578"/>
          </a:xfrm>
          <a:prstGeom prst="rect">
            <a:avLst/>
          </a:prstGeom>
          <a:solidFill>
            <a:schemeClr val="tx1">
              <a:lumMod val="75000"/>
              <a:lumOff val="25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/>
              <a:t>Boardroom and Lounges</a:t>
            </a:r>
          </a:p>
        </p:txBody>
      </p:sp>
    </p:spTree>
    <p:extLst>
      <p:ext uri="{BB962C8B-B14F-4D97-AF65-F5344CB8AC3E}">
        <p14:creationId xmlns:p14="http://schemas.microsoft.com/office/powerpoint/2010/main" val="2769711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36377" cy="34015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9143999" cy="514349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33349"/>
            <a:ext cx="9143999" cy="50101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2399"/>
            <a:ext cx="9143999" cy="49910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3" name="object 3"/>
            <p:cNvSpPr/>
            <p:nvPr/>
          </p:nvSpPr>
          <p:spPr>
            <a:xfrm>
              <a:off x="0" y="209087"/>
              <a:ext cx="9143999" cy="396315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9143999" cy="514349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05898" cy="29852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5064251"/>
            <a:ext cx="9143999" cy="79246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426964" y="1805939"/>
            <a:ext cx="1860804" cy="294132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98591" y="2979420"/>
            <a:ext cx="1467612" cy="217931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98591" y="3293364"/>
            <a:ext cx="2115312" cy="217931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90500" y="591312"/>
            <a:ext cx="5026152" cy="3960876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3" name="object 3"/>
            <p:cNvSpPr/>
            <p:nvPr/>
          </p:nvSpPr>
          <p:spPr>
            <a:xfrm>
              <a:off x="0" y="5064251"/>
              <a:ext cx="9143999" cy="79246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9143999" cy="5143497"/>
            </a:xfrm>
            <a:prstGeom prst="rect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064251"/>
            <a:ext cx="9143999" cy="79246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823203" y="408432"/>
            <a:ext cx="3185159" cy="2121407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823203" y="2599944"/>
            <a:ext cx="3185159" cy="2121408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60" y="408431"/>
            <a:ext cx="5712363" cy="4312920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8" y="0"/>
            <a:ext cx="9140951" cy="29015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5064251"/>
            <a:ext cx="9143999" cy="79246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7743" y="954024"/>
            <a:ext cx="5730239" cy="32247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120765" y="1060830"/>
            <a:ext cx="2431415" cy="4425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1614"/>
              </a:lnSpc>
              <a:spcBef>
                <a:spcPts val="90"/>
              </a:spcBef>
            </a:pPr>
            <a:r>
              <a:rPr sz="1350" b="1" dirty="0">
                <a:solidFill>
                  <a:srgbClr val="364578"/>
                </a:solidFill>
                <a:latin typeface="Arial"/>
                <a:cs typeface="Arial"/>
              </a:rPr>
              <a:t>Police escort for each</a:t>
            </a:r>
            <a:r>
              <a:rPr sz="1350" b="1" spc="25" dirty="0">
                <a:solidFill>
                  <a:srgbClr val="364578"/>
                </a:solidFill>
                <a:latin typeface="Arial"/>
                <a:cs typeface="Arial"/>
              </a:rPr>
              <a:t> </a:t>
            </a:r>
            <a:r>
              <a:rPr sz="1350" b="1" dirty="0">
                <a:solidFill>
                  <a:srgbClr val="364578"/>
                </a:solidFill>
                <a:latin typeface="Arial"/>
                <a:cs typeface="Arial"/>
              </a:rPr>
              <a:t>official</a:t>
            </a:r>
            <a:endParaRPr sz="1350">
              <a:latin typeface="Arial"/>
              <a:cs typeface="Arial"/>
            </a:endParaRPr>
          </a:p>
          <a:p>
            <a:pPr marL="12700">
              <a:lnSpc>
                <a:spcPts val="1675"/>
              </a:lnSpc>
              <a:spcBef>
                <a:spcPts val="5"/>
              </a:spcBef>
            </a:pPr>
            <a:r>
              <a:rPr sz="1400" b="1" spc="5" dirty="0">
                <a:solidFill>
                  <a:srgbClr val="364578"/>
                </a:solidFill>
                <a:latin typeface="Arial"/>
                <a:cs typeface="Arial"/>
              </a:rPr>
              <a:t>delegation </a:t>
            </a:r>
            <a:r>
              <a:rPr sz="1400" b="1" dirty="0">
                <a:solidFill>
                  <a:srgbClr val="364578"/>
                </a:solidFill>
                <a:latin typeface="Arial"/>
                <a:cs typeface="Arial"/>
              </a:rPr>
              <a:t>and</a:t>
            </a:r>
            <a:r>
              <a:rPr sz="1400" b="1" spc="-50" dirty="0">
                <a:solidFill>
                  <a:srgbClr val="364578"/>
                </a:solidFill>
                <a:latin typeface="Arial"/>
                <a:cs typeface="Arial"/>
              </a:rPr>
              <a:t> </a:t>
            </a:r>
            <a:r>
              <a:rPr sz="1400" b="1" spc="5" dirty="0">
                <a:solidFill>
                  <a:srgbClr val="364578"/>
                </a:solidFill>
                <a:latin typeface="Arial"/>
                <a:cs typeface="Arial"/>
              </a:rPr>
              <a:t>VVIPs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137147" y="1821179"/>
            <a:ext cx="2494788" cy="134111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137147" y="2066544"/>
            <a:ext cx="2543555" cy="173736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141720" y="2316479"/>
            <a:ext cx="2237231" cy="169163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32576" y="2750820"/>
            <a:ext cx="2493264" cy="1427987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1959" y="1958339"/>
            <a:ext cx="6417564" cy="4953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4759" y="2643377"/>
            <a:ext cx="5863590" cy="612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50" b="1" spc="5" dirty="0">
                <a:solidFill>
                  <a:srgbClr val="1A9A96"/>
                </a:solidFill>
                <a:latin typeface="Arial"/>
                <a:cs typeface="Arial"/>
              </a:rPr>
              <a:t>Licenses and</a:t>
            </a:r>
            <a:r>
              <a:rPr sz="3850" b="1" spc="-50" dirty="0">
                <a:solidFill>
                  <a:srgbClr val="1A9A96"/>
                </a:solidFill>
                <a:latin typeface="Arial"/>
                <a:cs typeface="Arial"/>
              </a:rPr>
              <a:t> </a:t>
            </a:r>
            <a:r>
              <a:rPr sz="3850" b="1" spc="5" dirty="0">
                <a:solidFill>
                  <a:srgbClr val="1A9A96"/>
                </a:solidFill>
                <a:latin typeface="Arial"/>
                <a:cs typeface="Arial"/>
              </a:rPr>
              <a:t>Insurances</a:t>
            </a:r>
            <a:endParaRPr sz="3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064251"/>
            <a:ext cx="9143999" cy="79246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25340" y="1403603"/>
            <a:ext cx="3700271" cy="173736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625340" y="1652016"/>
            <a:ext cx="3331464" cy="172212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20767" y="1900427"/>
            <a:ext cx="3395472" cy="172212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625340" y="2148839"/>
            <a:ext cx="432815" cy="134112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622291" y="2394204"/>
            <a:ext cx="3404616" cy="172212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616196" y="2642616"/>
            <a:ext cx="2474976" cy="170687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620767" y="2889504"/>
            <a:ext cx="3250691" cy="173736"/>
          </a:xfrm>
          <a:prstGeom prst="rect">
            <a:avLst/>
          </a:pr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620767" y="3144011"/>
            <a:ext cx="864108" cy="164592"/>
          </a:xfrm>
          <a:prstGeom prst="rect">
            <a:avLst/>
          </a:pr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139946" y="940688"/>
            <a:ext cx="2569845" cy="26714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00" b="1" spc="15" dirty="0">
                <a:solidFill>
                  <a:srgbClr val="364578"/>
                </a:solidFill>
                <a:latin typeface="Arial"/>
                <a:cs typeface="Arial"/>
              </a:rPr>
              <a:t>100% Compliance </a:t>
            </a:r>
            <a:r>
              <a:rPr sz="1300" b="1" spc="10" dirty="0">
                <a:solidFill>
                  <a:srgbClr val="364578"/>
                </a:solidFill>
                <a:latin typeface="Arial"/>
                <a:cs typeface="Arial"/>
              </a:rPr>
              <a:t>and</a:t>
            </a:r>
            <a:r>
              <a:rPr sz="1300" b="1" spc="-100" dirty="0">
                <a:solidFill>
                  <a:srgbClr val="364578"/>
                </a:solidFill>
                <a:latin typeface="Arial"/>
                <a:cs typeface="Arial"/>
              </a:rPr>
              <a:t> </a:t>
            </a:r>
            <a:r>
              <a:rPr sz="1300" b="1" spc="10" dirty="0">
                <a:solidFill>
                  <a:srgbClr val="364578"/>
                </a:solidFill>
                <a:latin typeface="Arial"/>
                <a:cs typeface="Arial"/>
              </a:rPr>
              <a:t>Licenses</a:t>
            </a: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00">
              <a:latin typeface="Arial"/>
              <a:cs typeface="Arial"/>
            </a:endParaRPr>
          </a:p>
          <a:p>
            <a:pPr marL="13335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solidFill>
                  <a:srgbClr val="364578"/>
                </a:solidFill>
                <a:latin typeface="Arial"/>
                <a:cs typeface="Arial"/>
              </a:rPr>
              <a:t>●</a:t>
            </a:r>
            <a:endParaRPr sz="1400">
              <a:latin typeface="Arial"/>
              <a:cs typeface="Arial"/>
            </a:endParaRPr>
          </a:p>
          <a:p>
            <a:pPr marL="133350">
              <a:lnSpc>
                <a:spcPct val="100000"/>
              </a:lnSpc>
              <a:spcBef>
                <a:spcPts val="270"/>
              </a:spcBef>
            </a:pPr>
            <a:r>
              <a:rPr sz="1400" dirty="0">
                <a:solidFill>
                  <a:srgbClr val="364578"/>
                </a:solidFill>
                <a:latin typeface="Arial"/>
                <a:cs typeface="Arial"/>
              </a:rPr>
              <a:t>●</a:t>
            </a:r>
            <a:endParaRPr sz="1400">
              <a:latin typeface="Arial"/>
              <a:cs typeface="Arial"/>
            </a:endParaRPr>
          </a:p>
          <a:p>
            <a:pPr marL="133350">
              <a:lnSpc>
                <a:spcPct val="100000"/>
              </a:lnSpc>
              <a:spcBef>
                <a:spcPts val="270"/>
              </a:spcBef>
            </a:pPr>
            <a:r>
              <a:rPr sz="1400" dirty="0">
                <a:solidFill>
                  <a:srgbClr val="364578"/>
                </a:solidFill>
                <a:latin typeface="Arial"/>
                <a:cs typeface="Arial"/>
              </a:rPr>
              <a:t>●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900">
              <a:latin typeface="Arial"/>
              <a:cs typeface="Arial"/>
            </a:endParaRPr>
          </a:p>
          <a:p>
            <a:pPr marL="133350">
              <a:lnSpc>
                <a:spcPct val="100000"/>
              </a:lnSpc>
            </a:pPr>
            <a:r>
              <a:rPr sz="1400" dirty="0">
                <a:solidFill>
                  <a:srgbClr val="364578"/>
                </a:solidFill>
                <a:latin typeface="Arial"/>
                <a:cs typeface="Arial"/>
              </a:rPr>
              <a:t>●</a:t>
            </a:r>
            <a:endParaRPr sz="1400">
              <a:latin typeface="Arial"/>
              <a:cs typeface="Arial"/>
            </a:endParaRPr>
          </a:p>
          <a:p>
            <a:pPr marL="133350">
              <a:lnSpc>
                <a:spcPct val="100000"/>
              </a:lnSpc>
              <a:spcBef>
                <a:spcPts val="270"/>
              </a:spcBef>
            </a:pPr>
            <a:r>
              <a:rPr sz="1400" dirty="0">
                <a:solidFill>
                  <a:srgbClr val="364578"/>
                </a:solidFill>
                <a:latin typeface="Arial"/>
                <a:cs typeface="Arial"/>
              </a:rPr>
              <a:t>●</a:t>
            </a:r>
            <a:endParaRPr sz="1400">
              <a:latin typeface="Arial"/>
              <a:cs typeface="Arial"/>
            </a:endParaRPr>
          </a:p>
          <a:p>
            <a:pPr marL="133350">
              <a:lnSpc>
                <a:spcPct val="100000"/>
              </a:lnSpc>
              <a:spcBef>
                <a:spcPts val="270"/>
              </a:spcBef>
            </a:pPr>
            <a:r>
              <a:rPr sz="1400" dirty="0">
                <a:solidFill>
                  <a:srgbClr val="364578"/>
                </a:solidFill>
                <a:latin typeface="Arial"/>
                <a:cs typeface="Arial"/>
              </a:rPr>
              <a:t>●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900">
              <a:latin typeface="Arial"/>
              <a:cs typeface="Arial"/>
            </a:endParaRPr>
          </a:p>
          <a:p>
            <a:pPr marL="13335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solidFill>
                  <a:srgbClr val="364578"/>
                </a:solidFill>
                <a:latin typeface="Arial"/>
                <a:cs typeface="Arial"/>
              </a:rPr>
              <a:t>●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0" y="0"/>
            <a:ext cx="8208645" cy="5066030"/>
            <a:chOff x="0" y="0"/>
            <a:chExt cx="8208645" cy="5066030"/>
          </a:xfrm>
        </p:grpSpPr>
        <p:sp>
          <p:nvSpPr>
            <p:cNvPr id="13" name="object 13"/>
            <p:cNvSpPr/>
            <p:nvPr/>
          </p:nvSpPr>
          <p:spPr>
            <a:xfrm>
              <a:off x="4620767" y="3384803"/>
              <a:ext cx="3587495" cy="173735"/>
            </a:xfrm>
            <a:prstGeom prst="rect">
              <a:avLst/>
            </a:prstGeom>
            <a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616196" y="3633215"/>
              <a:ext cx="1885188" cy="172212"/>
            </a:xfrm>
            <a:prstGeom prst="rect">
              <a:avLst/>
            </a:prstGeom>
            <a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0" y="0"/>
              <a:ext cx="6769608" cy="5065774"/>
            </a:xfrm>
            <a:prstGeom prst="rect">
              <a:avLst/>
            </a:prstGeom>
            <a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8375904" y="146304"/>
            <a:ext cx="565403" cy="565403"/>
          </a:xfrm>
          <a:prstGeom prst="rect">
            <a:avLst/>
          </a:prstGeom>
          <a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3" name="object 3"/>
            <p:cNvSpPr/>
            <p:nvPr/>
          </p:nvSpPr>
          <p:spPr>
            <a:xfrm>
              <a:off x="0" y="5064251"/>
              <a:ext cx="9143999" cy="79246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3383279" cy="5074918"/>
            </a:xfrm>
            <a:prstGeom prst="rect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301228" y="135636"/>
              <a:ext cx="697992" cy="699515"/>
            </a:xfrm>
            <a:prstGeom prst="rect">
              <a:avLst/>
            </a:pr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5131308" y="1653539"/>
            <a:ext cx="2407919" cy="170687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122164" y="1900427"/>
            <a:ext cx="2257043" cy="169163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132832" y="2148839"/>
            <a:ext cx="1255776" cy="170687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131308" y="2644139"/>
            <a:ext cx="445008" cy="170687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131308" y="2891027"/>
            <a:ext cx="2431985" cy="169163"/>
          </a:xfrm>
          <a:prstGeom prst="rect">
            <a:avLst/>
          </a:pr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131308" y="3139439"/>
            <a:ext cx="445008" cy="170687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131308" y="3386328"/>
            <a:ext cx="1944624" cy="172211"/>
          </a:xfrm>
          <a:prstGeom prst="rect">
            <a:avLst/>
          </a:pr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128259" y="3634740"/>
            <a:ext cx="2433828" cy="170687"/>
          </a:xfrm>
          <a:prstGeom prst="rect">
            <a:avLst/>
          </a:pr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645914" y="940688"/>
            <a:ext cx="2935605" cy="31667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560"/>
              </a:lnSpc>
              <a:spcBef>
                <a:spcPts val="105"/>
              </a:spcBef>
            </a:pPr>
            <a:r>
              <a:rPr sz="1300" b="1" spc="10" dirty="0">
                <a:solidFill>
                  <a:srgbClr val="364578"/>
                </a:solidFill>
                <a:latin typeface="Arial"/>
                <a:cs typeface="Arial"/>
              </a:rPr>
              <a:t>Insurances at India Expo Centre</a:t>
            </a:r>
            <a:r>
              <a:rPr sz="1300" b="1" spc="-40" dirty="0">
                <a:solidFill>
                  <a:srgbClr val="364578"/>
                </a:solidFill>
                <a:latin typeface="Arial"/>
                <a:cs typeface="Arial"/>
              </a:rPr>
              <a:t> </a:t>
            </a:r>
            <a:r>
              <a:rPr sz="1300" b="1" spc="10" dirty="0">
                <a:solidFill>
                  <a:srgbClr val="364578"/>
                </a:solidFill>
                <a:latin typeface="Arial"/>
                <a:cs typeface="Arial"/>
              </a:rPr>
              <a:t>and</a:t>
            </a:r>
            <a:endParaRPr sz="1300" dirty="0">
              <a:latin typeface="Arial"/>
              <a:cs typeface="Arial"/>
            </a:endParaRPr>
          </a:p>
          <a:p>
            <a:pPr marL="12700">
              <a:lnSpc>
                <a:spcPts val="1680"/>
              </a:lnSpc>
            </a:pPr>
            <a:r>
              <a:rPr sz="1400" b="1" spc="10" dirty="0">
                <a:solidFill>
                  <a:srgbClr val="364578"/>
                </a:solidFill>
                <a:latin typeface="Arial"/>
                <a:cs typeface="Arial"/>
              </a:rPr>
              <a:t>Mart</a:t>
            </a:r>
            <a:endParaRPr sz="1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950" dirty="0">
              <a:latin typeface="Arial"/>
              <a:cs typeface="Arial"/>
            </a:endParaRPr>
          </a:p>
          <a:p>
            <a:pPr marL="133985">
              <a:lnSpc>
                <a:spcPct val="100000"/>
              </a:lnSpc>
            </a:pPr>
            <a:r>
              <a:rPr sz="1400" dirty="0">
                <a:solidFill>
                  <a:srgbClr val="364578"/>
                </a:solidFill>
                <a:latin typeface="Arial"/>
                <a:cs typeface="Arial"/>
              </a:rPr>
              <a:t>●</a:t>
            </a:r>
            <a:endParaRPr sz="1400" dirty="0">
              <a:latin typeface="Arial"/>
              <a:cs typeface="Arial"/>
            </a:endParaRPr>
          </a:p>
          <a:p>
            <a:pPr marL="133985">
              <a:lnSpc>
                <a:spcPct val="100000"/>
              </a:lnSpc>
              <a:spcBef>
                <a:spcPts val="270"/>
              </a:spcBef>
            </a:pPr>
            <a:r>
              <a:rPr sz="1400" dirty="0">
                <a:solidFill>
                  <a:srgbClr val="364578"/>
                </a:solidFill>
                <a:latin typeface="Arial"/>
                <a:cs typeface="Arial"/>
              </a:rPr>
              <a:t>●</a:t>
            </a:r>
            <a:endParaRPr lang="en-IN" sz="1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lang="en-IN" sz="1900" dirty="0">
              <a:latin typeface="Arial"/>
              <a:cs typeface="Arial"/>
            </a:endParaRPr>
          </a:p>
          <a:p>
            <a:pPr marL="133985">
              <a:lnSpc>
                <a:spcPct val="100000"/>
              </a:lnSpc>
            </a:pPr>
            <a:r>
              <a:rPr lang="en-IN" sz="1400" dirty="0">
                <a:solidFill>
                  <a:srgbClr val="364578"/>
                </a:solidFill>
                <a:latin typeface="Arial"/>
                <a:cs typeface="Arial"/>
              </a:rPr>
              <a:t>●</a:t>
            </a:r>
            <a:endParaRPr lang="en-IN" sz="1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900" dirty="0">
              <a:latin typeface="Arial"/>
              <a:cs typeface="Arial"/>
            </a:endParaRPr>
          </a:p>
          <a:p>
            <a:pPr marL="133985">
              <a:lnSpc>
                <a:spcPct val="100000"/>
              </a:lnSpc>
            </a:pPr>
            <a:r>
              <a:rPr sz="1400" dirty="0">
                <a:solidFill>
                  <a:srgbClr val="364578"/>
                </a:solidFill>
                <a:latin typeface="Arial"/>
                <a:cs typeface="Arial"/>
              </a:rPr>
              <a:t>●</a:t>
            </a:r>
            <a:endParaRPr sz="1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900" dirty="0">
              <a:latin typeface="Arial"/>
              <a:cs typeface="Arial"/>
            </a:endParaRPr>
          </a:p>
          <a:p>
            <a:pPr marL="133985">
              <a:lnSpc>
                <a:spcPct val="100000"/>
              </a:lnSpc>
            </a:pPr>
            <a:r>
              <a:rPr sz="1400" dirty="0">
                <a:solidFill>
                  <a:srgbClr val="364578"/>
                </a:solidFill>
                <a:latin typeface="Arial"/>
                <a:cs typeface="Arial"/>
              </a:rPr>
              <a:t>●</a:t>
            </a:r>
            <a:endParaRPr sz="1400" dirty="0">
              <a:latin typeface="Arial"/>
              <a:cs typeface="Arial"/>
            </a:endParaRPr>
          </a:p>
          <a:p>
            <a:pPr marL="133985">
              <a:lnSpc>
                <a:spcPct val="100000"/>
              </a:lnSpc>
              <a:spcBef>
                <a:spcPts val="270"/>
              </a:spcBef>
            </a:pPr>
            <a:r>
              <a:rPr sz="1400" dirty="0">
                <a:solidFill>
                  <a:srgbClr val="364578"/>
                </a:solidFill>
                <a:latin typeface="Arial"/>
                <a:cs typeface="Arial"/>
              </a:rPr>
              <a:t>●</a:t>
            </a:r>
            <a:endParaRPr sz="1400" dirty="0">
              <a:latin typeface="Arial"/>
              <a:cs typeface="Arial"/>
            </a:endParaRPr>
          </a:p>
          <a:p>
            <a:pPr marL="133985">
              <a:lnSpc>
                <a:spcPct val="100000"/>
              </a:lnSpc>
              <a:spcBef>
                <a:spcPts val="270"/>
              </a:spcBef>
            </a:pPr>
            <a:r>
              <a:rPr sz="1400" dirty="0">
                <a:solidFill>
                  <a:srgbClr val="364578"/>
                </a:solidFill>
                <a:latin typeface="Arial"/>
                <a:cs typeface="Arial"/>
              </a:rPr>
              <a:t>●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128259" y="3881628"/>
            <a:ext cx="1999488" cy="169164"/>
          </a:xfrm>
          <a:prstGeom prst="rect">
            <a:avLst/>
          </a:pr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132832" y="4130040"/>
            <a:ext cx="1255776" cy="170687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3484" y="1958339"/>
            <a:ext cx="5725668" cy="391668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4759" y="2643377"/>
            <a:ext cx="6381750" cy="612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50" b="1" spc="5" dirty="0">
                <a:solidFill>
                  <a:srgbClr val="1A9A96"/>
                </a:solidFill>
                <a:latin typeface="Arial"/>
                <a:cs typeface="Arial"/>
              </a:rPr>
              <a:t>India Expo Centre and</a:t>
            </a:r>
            <a:r>
              <a:rPr sz="3850" b="1" spc="-45" dirty="0">
                <a:solidFill>
                  <a:srgbClr val="1A9A96"/>
                </a:solidFill>
                <a:latin typeface="Arial"/>
                <a:cs typeface="Arial"/>
              </a:rPr>
              <a:t> </a:t>
            </a:r>
            <a:r>
              <a:rPr sz="3850" b="1" spc="5" dirty="0">
                <a:solidFill>
                  <a:srgbClr val="1A9A96"/>
                </a:solidFill>
                <a:latin typeface="Arial"/>
                <a:cs typeface="Arial"/>
              </a:rPr>
              <a:t>Mart</a:t>
            </a:r>
            <a:endParaRPr sz="3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14324"/>
            <a:ext cx="9143999" cy="48291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637535" y="4244746"/>
            <a:ext cx="1247775" cy="24637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b="1" spc="20" dirty="0">
                <a:latin typeface="Arial"/>
                <a:cs typeface="Arial"/>
              </a:rPr>
              <a:t>International </a:t>
            </a:r>
            <a:r>
              <a:rPr sz="650" b="1" spc="25" dirty="0">
                <a:latin typeface="Arial"/>
                <a:cs typeface="Arial"/>
              </a:rPr>
              <a:t>Congress</a:t>
            </a:r>
            <a:r>
              <a:rPr sz="650" b="1" spc="-80" dirty="0">
                <a:latin typeface="Arial"/>
                <a:cs typeface="Arial"/>
              </a:rPr>
              <a:t> </a:t>
            </a:r>
            <a:r>
              <a:rPr sz="650" b="1" spc="25" dirty="0">
                <a:latin typeface="Arial"/>
                <a:cs typeface="Arial"/>
              </a:rPr>
              <a:t>and</a:t>
            </a:r>
            <a:endParaRPr sz="650">
              <a:latin typeface="Arial"/>
              <a:cs typeface="Arial"/>
            </a:endParaRPr>
          </a:p>
          <a:p>
            <a:pPr marL="87630">
              <a:lnSpc>
                <a:spcPct val="100000"/>
              </a:lnSpc>
              <a:spcBef>
                <a:spcPts val="20"/>
              </a:spcBef>
            </a:pPr>
            <a:r>
              <a:rPr sz="750" b="1" spc="15" dirty="0">
                <a:latin typeface="Arial"/>
                <a:cs typeface="Arial"/>
              </a:rPr>
              <a:t>Convention Association</a:t>
            </a:r>
            <a:endParaRPr sz="75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631435" y="4238244"/>
            <a:ext cx="830580" cy="245745"/>
            <a:chOff x="4631435" y="4238244"/>
            <a:chExt cx="830580" cy="245745"/>
          </a:xfrm>
        </p:grpSpPr>
        <p:sp>
          <p:nvSpPr>
            <p:cNvPr id="5" name="object 5"/>
            <p:cNvSpPr/>
            <p:nvPr/>
          </p:nvSpPr>
          <p:spPr>
            <a:xfrm>
              <a:off x="4661915" y="4238244"/>
              <a:ext cx="769620" cy="121920"/>
            </a:xfrm>
            <a:prstGeom prst="rect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31435" y="4361688"/>
              <a:ext cx="830580" cy="121920"/>
            </a:xfrm>
            <a:prstGeom prst="rect">
              <a:avLst/>
            </a:pr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619371" y="4237735"/>
            <a:ext cx="900430" cy="2736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0480">
              <a:lnSpc>
                <a:spcPct val="108500"/>
              </a:lnSpc>
              <a:spcBef>
                <a:spcPts val="95"/>
              </a:spcBef>
            </a:pPr>
            <a:r>
              <a:rPr sz="750" b="1" spc="15" dirty="0">
                <a:solidFill>
                  <a:srgbClr val="212121"/>
                </a:solidFill>
                <a:latin typeface="Arial"/>
                <a:cs typeface="Arial"/>
              </a:rPr>
              <a:t>India Convention  Promotion</a:t>
            </a:r>
            <a:r>
              <a:rPr sz="750" b="1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750" b="1" spc="15" dirty="0">
                <a:solidFill>
                  <a:srgbClr val="212121"/>
                </a:solidFill>
                <a:latin typeface="Arial"/>
                <a:cs typeface="Arial"/>
              </a:rPr>
              <a:t>Bureau</a:t>
            </a:r>
            <a:endParaRPr sz="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9956" y="1958339"/>
            <a:ext cx="3500628" cy="391668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4759" y="2643377"/>
            <a:ext cx="6381750" cy="612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50" b="1" spc="5" dirty="0">
                <a:solidFill>
                  <a:srgbClr val="1A9A96"/>
                </a:solidFill>
                <a:latin typeface="Arial"/>
                <a:cs typeface="Arial"/>
              </a:rPr>
              <a:t>India Expo Centre and</a:t>
            </a:r>
            <a:r>
              <a:rPr sz="3850" b="1" spc="-45" dirty="0">
                <a:solidFill>
                  <a:srgbClr val="1A9A96"/>
                </a:solidFill>
                <a:latin typeface="Arial"/>
                <a:cs typeface="Arial"/>
              </a:rPr>
              <a:t> </a:t>
            </a:r>
            <a:r>
              <a:rPr sz="3850" b="1" spc="5" dirty="0">
                <a:solidFill>
                  <a:srgbClr val="1A9A96"/>
                </a:solidFill>
                <a:latin typeface="Arial"/>
                <a:cs typeface="Arial"/>
              </a:rPr>
              <a:t>Mart</a:t>
            </a:r>
            <a:endParaRPr sz="3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3999" cy="514349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5064251"/>
              <a:ext cx="9143999" cy="79246"/>
            </a:xfrm>
            <a:prstGeom prst="rect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81608" y="503300"/>
            <a:ext cx="3700145" cy="2908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750" b="1" dirty="0">
                <a:solidFill>
                  <a:srgbClr val="1A9A96"/>
                </a:solidFill>
                <a:latin typeface="Arial"/>
                <a:cs typeface="Arial"/>
              </a:rPr>
              <a:t>Exhibition Infrastructural Facilities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918972" y="1139952"/>
            <a:ext cx="7660005" cy="3430904"/>
            <a:chOff x="918972" y="1139952"/>
            <a:chExt cx="7660005" cy="3430904"/>
          </a:xfrm>
        </p:grpSpPr>
        <p:sp>
          <p:nvSpPr>
            <p:cNvPr id="7" name="object 7"/>
            <p:cNvSpPr/>
            <p:nvPr/>
          </p:nvSpPr>
          <p:spPr>
            <a:xfrm>
              <a:off x="925068" y="1171956"/>
              <a:ext cx="1589532" cy="11277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25068" y="1434084"/>
              <a:ext cx="3750563" cy="135636"/>
            </a:xfrm>
            <a:prstGeom prst="rect">
              <a:avLst/>
            </a:pr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25068" y="1691640"/>
              <a:ext cx="3732276" cy="134112"/>
            </a:xfrm>
            <a:prstGeom prst="rect">
              <a:avLst/>
            </a:pr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18972" y="1865376"/>
              <a:ext cx="1620012" cy="129540"/>
            </a:xfrm>
            <a:prstGeom prst="rect">
              <a:avLst/>
            </a:pr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25068" y="2125980"/>
              <a:ext cx="1589532" cy="129539"/>
            </a:xfrm>
            <a:prstGeom prst="rect">
              <a:avLst/>
            </a:pr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25068" y="2378963"/>
              <a:ext cx="2506980" cy="134112"/>
            </a:xfrm>
            <a:prstGeom prst="rect">
              <a:avLst/>
            </a:prstGeom>
            <a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25068" y="2634996"/>
              <a:ext cx="2228088" cy="135636"/>
            </a:xfrm>
            <a:prstGeom prst="rect">
              <a:avLst/>
            </a:prstGeom>
            <a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18972" y="2892552"/>
              <a:ext cx="2287524" cy="106680"/>
            </a:xfrm>
            <a:prstGeom prst="rect">
              <a:avLst/>
            </a:prstGeom>
            <a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20496" y="3148584"/>
              <a:ext cx="2229612" cy="108204"/>
            </a:xfrm>
            <a:prstGeom prst="rect">
              <a:avLst/>
            </a:prstGeom>
            <a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22020" y="3407665"/>
              <a:ext cx="1435608" cy="105154"/>
            </a:xfrm>
            <a:prstGeom prst="rect">
              <a:avLst/>
            </a:prstGeom>
            <a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25068" y="3663696"/>
              <a:ext cx="1167383" cy="106680"/>
            </a:xfrm>
            <a:prstGeom prst="rect">
              <a:avLst/>
            </a:prstGeom>
            <a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20496" y="3921252"/>
              <a:ext cx="1461516" cy="106680"/>
            </a:xfrm>
            <a:prstGeom prst="rect">
              <a:avLst/>
            </a:prstGeom>
            <a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25068" y="4178808"/>
              <a:ext cx="2083308" cy="132587"/>
            </a:xfrm>
            <a:prstGeom prst="rect">
              <a:avLst/>
            </a:prstGeom>
            <a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26592" y="4436363"/>
              <a:ext cx="2173224" cy="134112"/>
            </a:xfrm>
            <a:prstGeom prst="rect">
              <a:avLst/>
            </a:prstGeom>
            <a:blipFill>
              <a:blip r:embed="rId1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695187" y="1139952"/>
              <a:ext cx="2308860" cy="135636"/>
            </a:xfrm>
            <a:prstGeom prst="rect">
              <a:avLst/>
            </a:prstGeom>
            <a:blipFill>
              <a:blip r:embed="rId1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698236" y="1338072"/>
              <a:ext cx="2874264" cy="129539"/>
            </a:xfrm>
            <a:prstGeom prst="rect">
              <a:avLst/>
            </a:prstGeom>
            <a:blipFill>
              <a:blip r:embed="rId1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701283" y="1499616"/>
              <a:ext cx="448056" cy="105155"/>
            </a:xfrm>
            <a:prstGeom prst="rect">
              <a:avLst/>
            </a:prstGeom>
            <a:blipFill>
              <a:blip r:embed="rId2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695187" y="1760220"/>
              <a:ext cx="2874264" cy="134111"/>
            </a:xfrm>
            <a:prstGeom prst="rect">
              <a:avLst/>
            </a:prstGeom>
            <a:blipFill>
              <a:blip r:embed="rId2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705856" y="1927860"/>
              <a:ext cx="807720" cy="132587"/>
            </a:xfrm>
            <a:prstGeom prst="rect">
              <a:avLst/>
            </a:prstGeom>
            <a:blipFill>
              <a:blip r:embed="rId2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702807" y="2188463"/>
              <a:ext cx="2522219" cy="134112"/>
            </a:xfrm>
            <a:prstGeom prst="rect">
              <a:avLst/>
            </a:prstGeom>
            <a:blipFill>
              <a:blip r:embed="rId2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702807" y="2444496"/>
              <a:ext cx="2147316" cy="135636"/>
            </a:xfrm>
            <a:prstGeom prst="rect">
              <a:avLst/>
            </a:prstGeom>
            <a:blipFill>
              <a:blip r:embed="rId2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705856" y="2695955"/>
              <a:ext cx="2872740" cy="143256"/>
            </a:xfrm>
            <a:prstGeom prst="rect">
              <a:avLst/>
            </a:prstGeom>
            <a:blipFill>
              <a:blip r:embed="rId2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699760" y="2865119"/>
              <a:ext cx="2511551" cy="141731"/>
            </a:xfrm>
            <a:prstGeom prst="rect">
              <a:avLst/>
            </a:prstGeom>
            <a:blipFill>
              <a:blip r:embed="rId2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705856" y="3067812"/>
              <a:ext cx="1735836" cy="106680"/>
            </a:xfrm>
            <a:prstGeom prst="rect">
              <a:avLst/>
            </a:prstGeom>
            <a:blipFill>
              <a:blip r:embed="rId2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705856" y="3270503"/>
              <a:ext cx="2406396" cy="135636"/>
            </a:xfrm>
            <a:prstGeom prst="rect">
              <a:avLst/>
            </a:prstGeom>
            <a:blipFill>
              <a:blip r:embed="rId2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705856" y="3480816"/>
              <a:ext cx="2484120" cy="134111"/>
            </a:xfrm>
            <a:prstGeom prst="rect">
              <a:avLst/>
            </a:prstGeom>
            <a:blipFill>
              <a:blip r:embed="rId2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702807" y="3688080"/>
              <a:ext cx="1906524" cy="135635"/>
            </a:xfrm>
            <a:prstGeom prst="rect">
              <a:avLst/>
            </a:prstGeom>
            <a:blipFill>
              <a:blip r:embed="rId3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705856" y="3898391"/>
              <a:ext cx="1635252" cy="135635"/>
            </a:xfrm>
            <a:prstGeom prst="rect">
              <a:avLst/>
            </a:prstGeom>
            <a:blipFill>
              <a:blip r:embed="rId3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695187" y="4113275"/>
              <a:ext cx="1126236" cy="102108"/>
            </a:xfrm>
            <a:prstGeom prst="rect">
              <a:avLst/>
            </a:prstGeom>
            <a:blipFill>
              <a:blip r:embed="rId3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586841" y="1075537"/>
            <a:ext cx="110489" cy="797560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1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86841" y="2018893"/>
            <a:ext cx="110489" cy="2598420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1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369178" y="1101677"/>
            <a:ext cx="110489" cy="41275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1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369178" y="1745996"/>
            <a:ext cx="110489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1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369178" y="2085441"/>
            <a:ext cx="110489" cy="797560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1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369178" y="3018825"/>
            <a:ext cx="110489" cy="127127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34"/>
              </a:spcBef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17B7951-0475-3AD7-E0E2-04EF39E7B640}"/>
              </a:ext>
            </a:extLst>
          </p:cNvPr>
          <p:cNvSpPr txBox="1"/>
          <p:nvPr/>
        </p:nvSpPr>
        <p:spPr>
          <a:xfrm>
            <a:off x="5333775" y="4243257"/>
            <a:ext cx="3810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Expo inn suits with 134 rooms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701689" cy="1886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5064251"/>
            <a:ext cx="9143999" cy="79246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28116" y="1901951"/>
            <a:ext cx="3017520" cy="385572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28116" y="2622804"/>
            <a:ext cx="3183636" cy="146304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31163" y="2831592"/>
            <a:ext cx="3767328" cy="147828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35736" y="3040379"/>
            <a:ext cx="3471672" cy="147828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31163" y="3249167"/>
            <a:ext cx="1289303" cy="117348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40308" y="3668267"/>
            <a:ext cx="3593591" cy="147828"/>
          </a:xfrm>
          <a:prstGeom prst="rect">
            <a:avLst/>
          </a:pr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35736" y="3880103"/>
            <a:ext cx="582168" cy="146303"/>
          </a:xfrm>
          <a:prstGeom prst="rect">
            <a:avLst/>
          </a:pr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03620" y="461772"/>
            <a:ext cx="576072" cy="576072"/>
          </a:xfrm>
          <a:prstGeom prst="rect">
            <a:avLst/>
          </a:pr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172200" y="1589532"/>
            <a:ext cx="455675" cy="455676"/>
          </a:xfrm>
          <a:prstGeom prst="rect">
            <a:avLst/>
          </a:pr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238806" y="3172917"/>
            <a:ext cx="369707" cy="454201"/>
          </a:xfrm>
          <a:prstGeom prst="rect">
            <a:avLst/>
          </a:prstGeom>
          <a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253469" y="4046220"/>
            <a:ext cx="389273" cy="444883"/>
          </a:xfrm>
          <a:prstGeom prst="rect">
            <a:avLst/>
          </a:prstGeom>
          <a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7082790" y="684657"/>
            <a:ext cx="1475105" cy="361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latin typeface="Arial"/>
                <a:cs typeface="Arial"/>
              </a:rPr>
              <a:t>25 </a:t>
            </a:r>
            <a:r>
              <a:rPr sz="1100" dirty="0">
                <a:latin typeface="Arial"/>
                <a:cs typeface="Arial"/>
              </a:rPr>
              <a:t>Minutes’ </a:t>
            </a:r>
            <a:r>
              <a:rPr sz="1100" spc="5" dirty="0">
                <a:latin typeface="Arial"/>
                <a:cs typeface="Arial"/>
              </a:rPr>
              <a:t>drive from  </a:t>
            </a:r>
            <a:r>
              <a:rPr sz="1100" spc="-10" dirty="0">
                <a:latin typeface="Arial"/>
                <a:cs typeface="Arial"/>
              </a:rPr>
              <a:t>New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Delhi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044055" y="1608836"/>
            <a:ext cx="1600200" cy="20199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1435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latin typeface="Arial"/>
                <a:cs typeface="Arial"/>
              </a:rPr>
              <a:t>90 </a:t>
            </a:r>
            <a:r>
              <a:rPr sz="1100" dirty="0">
                <a:latin typeface="Arial"/>
                <a:cs typeface="Arial"/>
              </a:rPr>
              <a:t>Minutes’ </a:t>
            </a:r>
            <a:r>
              <a:rPr sz="1100" spc="-5" dirty="0">
                <a:latin typeface="Arial"/>
                <a:cs typeface="Arial"/>
              </a:rPr>
              <a:t>Drive</a:t>
            </a:r>
            <a:r>
              <a:rPr sz="1100" spc="-55" dirty="0">
                <a:latin typeface="Arial"/>
                <a:cs typeface="Arial"/>
              </a:rPr>
              <a:t> </a:t>
            </a:r>
            <a:r>
              <a:rPr sz="1100" spc="5" dirty="0">
                <a:latin typeface="Arial"/>
                <a:cs typeface="Arial"/>
              </a:rPr>
              <a:t>from</a:t>
            </a:r>
            <a:endParaRPr sz="1100" dirty="0">
              <a:latin typeface="Arial"/>
              <a:cs typeface="Arial"/>
            </a:endParaRPr>
          </a:p>
          <a:p>
            <a:pPr marL="51435">
              <a:lnSpc>
                <a:spcPct val="100000"/>
              </a:lnSpc>
            </a:pPr>
            <a:r>
              <a:rPr sz="1100" spc="-35" dirty="0">
                <a:latin typeface="Arial"/>
                <a:cs typeface="Arial"/>
              </a:rPr>
              <a:t>IGI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10" dirty="0">
                <a:latin typeface="Arial"/>
                <a:cs typeface="Arial"/>
              </a:rPr>
              <a:t>Airport</a:t>
            </a:r>
            <a:endParaRPr sz="11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 dirty="0">
              <a:latin typeface="Arial"/>
              <a:cs typeface="Arial"/>
            </a:endParaRPr>
          </a:p>
          <a:p>
            <a:pPr marL="12700" marR="217170" algn="just">
              <a:lnSpc>
                <a:spcPct val="100000"/>
              </a:lnSpc>
              <a:spcBef>
                <a:spcPts val="780"/>
              </a:spcBef>
            </a:pPr>
            <a:r>
              <a:rPr sz="1100" dirty="0">
                <a:latin typeface="Arial"/>
                <a:cs typeface="Arial"/>
              </a:rPr>
              <a:t>30 Minutes’ </a:t>
            </a:r>
            <a:r>
              <a:rPr sz="1100" spc="-5" dirty="0">
                <a:latin typeface="Arial"/>
                <a:cs typeface="Arial"/>
              </a:rPr>
              <a:t>Drive  </a:t>
            </a:r>
            <a:r>
              <a:rPr sz="1100" spc="5" dirty="0">
                <a:latin typeface="Arial"/>
                <a:cs typeface="Arial"/>
              </a:rPr>
              <a:t>from upcoming </a:t>
            </a:r>
            <a:r>
              <a:rPr sz="1100" spc="-10" dirty="0">
                <a:latin typeface="Arial"/>
                <a:cs typeface="Arial"/>
              </a:rPr>
              <a:t>Jewar  International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spc="10" dirty="0">
                <a:latin typeface="Arial"/>
                <a:cs typeface="Arial"/>
              </a:rPr>
              <a:t>Airport</a:t>
            </a:r>
            <a:endParaRPr sz="11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150" dirty="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  <a:spcBef>
                <a:spcPts val="5"/>
              </a:spcBef>
              <a:tabLst>
                <a:tab pos="855344" algn="l"/>
              </a:tabLst>
            </a:pPr>
            <a:r>
              <a:rPr sz="1100" spc="-5" dirty="0">
                <a:latin typeface="Arial"/>
                <a:cs typeface="Arial"/>
              </a:rPr>
              <a:t>40 </a:t>
            </a:r>
            <a:r>
              <a:rPr sz="1100" dirty="0">
                <a:latin typeface="Arial"/>
                <a:cs typeface="Arial"/>
              </a:rPr>
              <a:t>Minutes’ </a:t>
            </a:r>
            <a:r>
              <a:rPr sz="1100" spc="-5" dirty="0">
                <a:latin typeface="Arial"/>
                <a:cs typeface="Arial"/>
              </a:rPr>
              <a:t>Drive </a:t>
            </a:r>
            <a:r>
              <a:rPr sz="1100" spc="5" dirty="0">
                <a:latin typeface="Arial"/>
                <a:cs typeface="Arial"/>
              </a:rPr>
              <a:t>from  </a:t>
            </a:r>
            <a:r>
              <a:rPr sz="1100" spc="-35" dirty="0">
                <a:latin typeface="Arial"/>
                <a:cs typeface="Arial"/>
              </a:rPr>
              <a:t>Ha</a:t>
            </a:r>
            <a:r>
              <a:rPr sz="1100" spc="-50" dirty="0">
                <a:latin typeface="Arial"/>
                <a:cs typeface="Arial"/>
              </a:rPr>
              <a:t>z</a:t>
            </a:r>
            <a:r>
              <a:rPr sz="1100" spc="-5" dirty="0">
                <a:latin typeface="Arial"/>
                <a:cs typeface="Arial"/>
              </a:rPr>
              <a:t>r</a:t>
            </a:r>
            <a:r>
              <a:rPr sz="1100" spc="-10" dirty="0">
                <a:latin typeface="Arial"/>
                <a:cs typeface="Arial"/>
              </a:rPr>
              <a:t>a</a:t>
            </a:r>
            <a:r>
              <a:rPr sz="1100" spc="15" dirty="0">
                <a:latin typeface="Arial"/>
                <a:cs typeface="Arial"/>
              </a:rPr>
              <a:t>t</a:t>
            </a:r>
            <a:r>
              <a:rPr sz="1100" dirty="0">
                <a:latin typeface="Arial"/>
                <a:cs typeface="Arial"/>
              </a:rPr>
              <a:t>	</a:t>
            </a:r>
            <a:r>
              <a:rPr sz="1100" spc="-20" dirty="0">
                <a:latin typeface="Arial"/>
                <a:cs typeface="Arial"/>
              </a:rPr>
              <a:t>N</a:t>
            </a:r>
            <a:r>
              <a:rPr sz="1100" dirty="0">
                <a:latin typeface="Arial"/>
                <a:cs typeface="Arial"/>
              </a:rPr>
              <a:t>i</a:t>
            </a:r>
            <a:r>
              <a:rPr sz="1100" spc="-50" dirty="0">
                <a:latin typeface="Arial"/>
                <a:cs typeface="Arial"/>
              </a:rPr>
              <a:t>z</a:t>
            </a:r>
            <a:r>
              <a:rPr sz="1100" spc="-10" dirty="0">
                <a:latin typeface="Arial"/>
                <a:cs typeface="Arial"/>
              </a:rPr>
              <a:t>am</a:t>
            </a:r>
            <a:r>
              <a:rPr sz="1100" spc="-15" dirty="0">
                <a:latin typeface="Arial"/>
                <a:cs typeface="Arial"/>
              </a:rPr>
              <a:t>u</a:t>
            </a:r>
            <a:r>
              <a:rPr sz="1100" spc="5" dirty="0">
                <a:latin typeface="Arial"/>
                <a:cs typeface="Arial"/>
              </a:rPr>
              <a:t>d</a:t>
            </a:r>
            <a:r>
              <a:rPr sz="1100" spc="15" dirty="0">
                <a:latin typeface="Arial"/>
                <a:cs typeface="Arial"/>
              </a:rPr>
              <a:t>d</a:t>
            </a:r>
            <a:r>
              <a:rPr sz="1100" spc="-10" dirty="0">
                <a:latin typeface="Arial"/>
                <a:cs typeface="Arial"/>
              </a:rPr>
              <a:t>i</a:t>
            </a:r>
            <a:r>
              <a:rPr sz="1100" dirty="0">
                <a:latin typeface="Arial"/>
                <a:cs typeface="Arial"/>
              </a:rPr>
              <a:t>n  </a:t>
            </a:r>
            <a:r>
              <a:rPr sz="1100" spc="-25" dirty="0">
                <a:latin typeface="Arial"/>
                <a:cs typeface="Arial"/>
              </a:rPr>
              <a:t>Railway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Station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044055" y="3947566"/>
            <a:ext cx="110045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4965" algn="l"/>
                <a:tab pos="821690" algn="l"/>
              </a:tabLst>
            </a:pPr>
            <a:r>
              <a:rPr sz="1100" dirty="0">
                <a:latin typeface="Arial"/>
                <a:cs typeface="Arial"/>
              </a:rPr>
              <a:t>A	</a:t>
            </a:r>
            <a:r>
              <a:rPr sz="1100" spc="15" dirty="0">
                <a:latin typeface="Arial"/>
                <a:cs typeface="Arial"/>
              </a:rPr>
              <a:t>cit</a:t>
            </a:r>
            <a:r>
              <a:rPr sz="1100" dirty="0">
                <a:latin typeface="Arial"/>
                <a:cs typeface="Arial"/>
              </a:rPr>
              <a:t>y	</a:t>
            </a:r>
            <a:r>
              <a:rPr sz="1100" spc="-15" dirty="0">
                <a:latin typeface="Arial"/>
                <a:cs typeface="Arial"/>
              </a:rPr>
              <a:t>v</a:t>
            </a:r>
            <a:r>
              <a:rPr sz="1100" spc="-20" dirty="0">
                <a:latin typeface="Arial"/>
                <a:cs typeface="Arial"/>
              </a:rPr>
              <a:t>e</a:t>
            </a:r>
            <a:r>
              <a:rPr sz="1100" spc="15" dirty="0">
                <a:latin typeface="Arial"/>
                <a:cs typeface="Arial"/>
              </a:rPr>
              <a:t>ry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243443" y="3947566"/>
            <a:ext cx="391160" cy="528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6995" marR="5080" indent="50165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latin typeface="Arial"/>
                <a:cs typeface="Arial"/>
              </a:rPr>
              <a:t>w</a:t>
            </a:r>
            <a:r>
              <a:rPr sz="1100" spc="-20" dirty="0">
                <a:latin typeface="Arial"/>
                <a:cs typeface="Arial"/>
              </a:rPr>
              <a:t>e</a:t>
            </a:r>
            <a:r>
              <a:rPr sz="1100" spc="-10" dirty="0">
                <a:latin typeface="Arial"/>
                <a:cs typeface="Arial"/>
              </a:rPr>
              <a:t>l</a:t>
            </a:r>
            <a:r>
              <a:rPr sz="1100" dirty="0">
                <a:latin typeface="Arial"/>
                <a:cs typeface="Arial"/>
              </a:rPr>
              <a:t>l  </a:t>
            </a:r>
            <a:r>
              <a:rPr sz="1100" spc="-35" dirty="0">
                <a:latin typeface="Arial"/>
                <a:cs typeface="Arial"/>
              </a:rPr>
              <a:t>NCR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latin typeface="Arial"/>
                <a:cs typeface="Arial"/>
              </a:rPr>
              <a:t>M</a:t>
            </a:r>
            <a:r>
              <a:rPr sz="1100" spc="-10" dirty="0">
                <a:latin typeface="Arial"/>
                <a:cs typeface="Arial"/>
              </a:rPr>
              <a:t>e</a:t>
            </a:r>
            <a:r>
              <a:rPr sz="1100" spc="20" dirty="0">
                <a:latin typeface="Arial"/>
                <a:cs typeface="Arial"/>
              </a:rPr>
              <a:t>t</a:t>
            </a:r>
            <a:r>
              <a:rPr sz="1100" spc="35" dirty="0">
                <a:latin typeface="Arial"/>
                <a:cs typeface="Arial"/>
              </a:rPr>
              <a:t>r</a:t>
            </a:r>
            <a:r>
              <a:rPr sz="1100" dirty="0">
                <a:latin typeface="Arial"/>
                <a:cs typeface="Arial"/>
              </a:rPr>
              <a:t>o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044055" y="4115206"/>
            <a:ext cx="111506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50265" algn="l"/>
              </a:tabLst>
            </a:pPr>
            <a:r>
              <a:rPr sz="1100" spc="10" dirty="0">
                <a:latin typeface="Arial"/>
                <a:cs typeface="Arial"/>
              </a:rPr>
              <a:t>co</a:t>
            </a:r>
            <a:r>
              <a:rPr sz="1100" spc="-5" dirty="0">
                <a:latin typeface="Arial"/>
                <a:cs typeface="Arial"/>
              </a:rPr>
              <a:t>nn</a:t>
            </a:r>
            <a:r>
              <a:rPr sz="1100" spc="-20" dirty="0">
                <a:latin typeface="Arial"/>
                <a:cs typeface="Arial"/>
              </a:rPr>
              <a:t>e</a:t>
            </a:r>
            <a:r>
              <a:rPr sz="1100" spc="10" dirty="0">
                <a:latin typeface="Arial"/>
                <a:cs typeface="Arial"/>
              </a:rPr>
              <a:t>cte</a:t>
            </a:r>
            <a:r>
              <a:rPr sz="1100" spc="15" dirty="0">
                <a:latin typeface="Arial"/>
                <a:cs typeface="Arial"/>
              </a:rPr>
              <a:t>d</a:t>
            </a:r>
            <a:r>
              <a:rPr sz="1100" dirty="0">
                <a:latin typeface="Arial"/>
                <a:cs typeface="Arial"/>
              </a:rPr>
              <a:t>	</a:t>
            </a:r>
            <a:r>
              <a:rPr sz="1100" spc="-10" dirty="0">
                <a:latin typeface="Arial"/>
                <a:cs typeface="Arial"/>
              </a:rPr>
              <a:t>w</a:t>
            </a:r>
            <a:r>
              <a:rPr sz="1100" dirty="0">
                <a:latin typeface="Arial"/>
                <a:cs typeface="Arial"/>
              </a:rPr>
              <a:t>i</a:t>
            </a:r>
            <a:r>
              <a:rPr sz="1100" spc="5" dirty="0">
                <a:latin typeface="Arial"/>
                <a:cs typeface="Arial"/>
              </a:rPr>
              <a:t>th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044055" y="4282846"/>
            <a:ext cx="102425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528955" algn="l"/>
              </a:tabLst>
            </a:pPr>
            <a:r>
              <a:rPr sz="1100" spc="-20" dirty="0">
                <a:latin typeface="Arial"/>
                <a:cs typeface="Arial"/>
              </a:rPr>
              <a:t>D</a:t>
            </a:r>
            <a:r>
              <a:rPr sz="1100" spc="-25" dirty="0">
                <a:latin typeface="Arial"/>
                <a:cs typeface="Arial"/>
              </a:rPr>
              <a:t>e</a:t>
            </a:r>
            <a:r>
              <a:rPr sz="1100" dirty="0">
                <a:latin typeface="Arial"/>
                <a:cs typeface="Arial"/>
              </a:rPr>
              <a:t>l</a:t>
            </a:r>
            <a:r>
              <a:rPr sz="1100" spc="-5" dirty="0">
                <a:latin typeface="Arial"/>
                <a:cs typeface="Arial"/>
              </a:rPr>
              <a:t>h</a:t>
            </a:r>
            <a:r>
              <a:rPr sz="1100" dirty="0">
                <a:latin typeface="Arial"/>
                <a:cs typeface="Arial"/>
              </a:rPr>
              <a:t>i	</a:t>
            </a:r>
            <a:r>
              <a:rPr sz="1100" spc="10" dirty="0">
                <a:latin typeface="Arial"/>
                <a:cs typeface="Arial"/>
              </a:rPr>
              <a:t>thro</a:t>
            </a:r>
            <a:r>
              <a:rPr sz="1100" spc="-5" dirty="0">
                <a:latin typeface="Arial"/>
                <a:cs typeface="Arial"/>
              </a:rPr>
              <a:t>ugh  </a:t>
            </a:r>
            <a:r>
              <a:rPr sz="1100" dirty="0">
                <a:latin typeface="Arial"/>
                <a:cs typeface="Arial"/>
              </a:rPr>
              <a:t>Network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175247" y="2309409"/>
            <a:ext cx="490178" cy="490178"/>
          </a:xfrm>
          <a:prstGeom prst="rect">
            <a:avLst/>
          </a:prstGeom>
          <a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064251"/>
            <a:ext cx="9143999" cy="79246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D99973-2594-A8ED-F5F7-02E33045A48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05129"/>
            <a:ext cx="8277597" cy="4933242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30580"/>
            <a:ext cx="9144000" cy="4312920"/>
            <a:chOff x="0" y="830580"/>
            <a:chExt cx="9144000" cy="4312920"/>
          </a:xfrm>
        </p:grpSpPr>
        <p:sp>
          <p:nvSpPr>
            <p:cNvPr id="3" name="object 3"/>
            <p:cNvSpPr/>
            <p:nvPr/>
          </p:nvSpPr>
          <p:spPr>
            <a:xfrm>
              <a:off x="2250919" y="3038117"/>
              <a:ext cx="6893080" cy="210538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5064251"/>
              <a:ext cx="9143999" cy="79246"/>
            </a:xfrm>
            <a:prstGeom prst="rect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727192" y="3009900"/>
              <a:ext cx="2974848" cy="173736"/>
            </a:xfrm>
            <a:prstGeom prst="rect">
              <a:avLst/>
            </a:pr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727192" y="3265931"/>
              <a:ext cx="577596" cy="129539"/>
            </a:xfrm>
            <a:prstGeom prst="rect">
              <a:avLst/>
            </a:pr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14883" y="830580"/>
              <a:ext cx="5326380" cy="3550920"/>
            </a:xfrm>
            <a:prstGeom prst="rect">
              <a:avLst/>
            </a:pr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705983" y="1509141"/>
            <a:ext cx="3012440" cy="438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560"/>
              </a:lnSpc>
              <a:spcBef>
                <a:spcPts val="105"/>
              </a:spcBef>
            </a:pPr>
            <a:r>
              <a:rPr sz="1300" b="1" spc="10" dirty="0">
                <a:solidFill>
                  <a:srgbClr val="364578"/>
                </a:solidFill>
                <a:latin typeface="Arial"/>
                <a:cs typeface="Arial"/>
              </a:rPr>
              <a:t>In-house uninterrupted </a:t>
            </a:r>
            <a:r>
              <a:rPr sz="1300" b="1" spc="20" dirty="0">
                <a:solidFill>
                  <a:srgbClr val="364578"/>
                </a:solidFill>
                <a:latin typeface="Arial"/>
                <a:cs typeface="Arial"/>
              </a:rPr>
              <a:t>power</a:t>
            </a:r>
            <a:r>
              <a:rPr sz="1300" b="1" spc="-65" dirty="0">
                <a:solidFill>
                  <a:srgbClr val="364578"/>
                </a:solidFill>
                <a:latin typeface="Arial"/>
                <a:cs typeface="Arial"/>
              </a:rPr>
              <a:t> </a:t>
            </a:r>
            <a:r>
              <a:rPr sz="1300" b="1" spc="15" dirty="0">
                <a:solidFill>
                  <a:srgbClr val="364578"/>
                </a:solidFill>
                <a:latin typeface="Arial"/>
                <a:cs typeface="Arial"/>
              </a:rPr>
              <a:t>supply</a:t>
            </a:r>
            <a:endParaRPr sz="1300">
              <a:latin typeface="Arial"/>
              <a:cs typeface="Arial"/>
            </a:endParaRPr>
          </a:p>
          <a:p>
            <a:pPr marL="12700">
              <a:lnSpc>
                <a:spcPts val="1680"/>
              </a:lnSpc>
            </a:pPr>
            <a:r>
              <a:rPr sz="1400" b="1" dirty="0">
                <a:solidFill>
                  <a:srgbClr val="364578"/>
                </a:solidFill>
                <a:latin typeface="Arial"/>
                <a:cs typeface="Arial"/>
              </a:rPr>
              <a:t>of </a:t>
            </a:r>
            <a:r>
              <a:rPr sz="1400" b="1" spc="5" dirty="0">
                <a:solidFill>
                  <a:srgbClr val="364578"/>
                </a:solidFill>
                <a:latin typeface="Arial"/>
                <a:cs typeface="Arial"/>
              </a:rPr>
              <a:t>34 </a:t>
            </a:r>
            <a:r>
              <a:rPr sz="1400" b="1" spc="15" dirty="0">
                <a:solidFill>
                  <a:srgbClr val="364578"/>
                </a:solidFill>
                <a:latin typeface="Arial"/>
                <a:cs typeface="Arial"/>
              </a:rPr>
              <a:t>MW </a:t>
            </a:r>
            <a:r>
              <a:rPr sz="1400" b="1" dirty="0">
                <a:solidFill>
                  <a:srgbClr val="364578"/>
                </a:solidFill>
                <a:latin typeface="Arial"/>
                <a:cs typeface="Arial"/>
              </a:rPr>
              <a:t>+ 3 </a:t>
            </a:r>
            <a:r>
              <a:rPr sz="1400" b="1" spc="15" dirty="0">
                <a:solidFill>
                  <a:srgbClr val="364578"/>
                </a:solidFill>
                <a:latin typeface="Arial"/>
                <a:cs typeface="Arial"/>
              </a:rPr>
              <a:t>MW </a:t>
            </a:r>
            <a:r>
              <a:rPr sz="1400" b="1" spc="5" dirty="0">
                <a:solidFill>
                  <a:srgbClr val="364578"/>
                </a:solidFill>
                <a:latin typeface="Arial"/>
                <a:cs typeface="Arial"/>
              </a:rPr>
              <a:t>Solar</a:t>
            </a:r>
            <a:r>
              <a:rPr sz="1400" b="1" spc="-80" dirty="0">
                <a:solidFill>
                  <a:srgbClr val="364578"/>
                </a:solidFill>
                <a:latin typeface="Arial"/>
                <a:cs typeface="Arial"/>
              </a:rPr>
              <a:t> </a:t>
            </a:r>
            <a:r>
              <a:rPr sz="1400" b="1" spc="10" dirty="0">
                <a:solidFill>
                  <a:srgbClr val="364578"/>
                </a:solidFill>
                <a:latin typeface="Arial"/>
                <a:cs typeface="Arial"/>
              </a:rPr>
              <a:t>Power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725667" y="2269235"/>
            <a:ext cx="2247560" cy="170687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730240" y="2516123"/>
            <a:ext cx="2564891" cy="161704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725667" y="2764535"/>
            <a:ext cx="2799588" cy="170687"/>
          </a:xfrm>
          <a:prstGeom prst="rect">
            <a:avLst/>
          </a:pr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382000" y="182879"/>
            <a:ext cx="495300" cy="485954"/>
          </a:xfrm>
          <a:prstGeom prst="rect">
            <a:avLst/>
          </a:pr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00" y="0"/>
            <a:ext cx="9067800" cy="27245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5064251"/>
            <a:ext cx="9143999" cy="79246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705983" y="1509140"/>
            <a:ext cx="2905125" cy="860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99500"/>
              </a:lnSpc>
              <a:spcBef>
                <a:spcPts val="100"/>
              </a:spcBef>
            </a:pPr>
            <a:r>
              <a:rPr sz="1350" b="1" dirty="0">
                <a:solidFill>
                  <a:srgbClr val="364578"/>
                </a:solidFill>
                <a:latin typeface="Arial"/>
                <a:cs typeface="Arial"/>
              </a:rPr>
              <a:t>In-house car parking for </a:t>
            </a:r>
            <a:r>
              <a:rPr sz="1350" b="1" spc="-5" dirty="0">
                <a:solidFill>
                  <a:srgbClr val="364578"/>
                </a:solidFill>
                <a:latin typeface="Arial"/>
                <a:cs typeface="Arial"/>
              </a:rPr>
              <a:t>over </a:t>
            </a:r>
            <a:r>
              <a:rPr sz="1350" b="1" dirty="0">
                <a:solidFill>
                  <a:srgbClr val="364578"/>
                </a:solidFill>
                <a:latin typeface="Arial"/>
                <a:cs typeface="Arial"/>
              </a:rPr>
              <a:t>2,000  cars </a:t>
            </a:r>
            <a:r>
              <a:rPr sz="1350" b="1" spc="-5" dirty="0">
                <a:solidFill>
                  <a:srgbClr val="364578"/>
                </a:solidFill>
                <a:latin typeface="Arial"/>
                <a:cs typeface="Arial"/>
              </a:rPr>
              <a:t>plus </a:t>
            </a:r>
            <a:r>
              <a:rPr sz="1350" b="1" dirty="0">
                <a:solidFill>
                  <a:srgbClr val="364578"/>
                </a:solidFill>
                <a:latin typeface="Arial"/>
                <a:cs typeface="Arial"/>
              </a:rPr>
              <a:t>additional car parking </a:t>
            </a:r>
            <a:r>
              <a:rPr sz="1350" b="1" spc="-5" dirty="0">
                <a:solidFill>
                  <a:srgbClr val="364578"/>
                </a:solidFill>
                <a:latin typeface="Arial"/>
                <a:cs typeface="Arial"/>
              </a:rPr>
              <a:t>for  </a:t>
            </a:r>
            <a:r>
              <a:rPr sz="1400" b="1" spc="5" dirty="0">
                <a:solidFill>
                  <a:srgbClr val="364578"/>
                </a:solidFill>
                <a:latin typeface="Arial"/>
                <a:cs typeface="Arial"/>
              </a:rPr>
              <a:t>10,000 cars available in the  surroundings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731764" y="3011423"/>
            <a:ext cx="2996184" cy="172212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722620" y="3258311"/>
            <a:ext cx="2897124" cy="172212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722620" y="3505200"/>
            <a:ext cx="2712720" cy="173736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731764" y="3753611"/>
            <a:ext cx="1853184" cy="172212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3255" y="1185672"/>
            <a:ext cx="5327904" cy="2996184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314943" y="242315"/>
            <a:ext cx="524255" cy="524255"/>
          </a:xfrm>
          <a:prstGeom prst="rect">
            <a:avLst/>
          </a:pr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1CB515-2748-4415-D69D-39C16BCBE38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49" r="-3" b="-3"/>
          <a:stretch/>
        </p:blipFill>
        <p:spPr>
          <a:xfrm>
            <a:off x="5165283" y="10"/>
            <a:ext cx="3496116" cy="23281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8AF68D-7636-8F6E-6F70-A5698340DF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332" r="-3" b="1288"/>
          <a:stretch/>
        </p:blipFill>
        <p:spPr>
          <a:xfrm>
            <a:off x="4064448" y="2448810"/>
            <a:ext cx="4596951" cy="26946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558A0A-1E46-3D1F-287D-089C47B55B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84" r="-1" b="-1"/>
          <a:stretch/>
        </p:blipFill>
        <p:spPr>
          <a:xfrm>
            <a:off x="482600" y="-3"/>
            <a:ext cx="4562033" cy="2940032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49FA6A2-2239-4EF2-9EB3-B1DC295FE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601" y="3060047"/>
            <a:ext cx="3461197" cy="1617109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E33081-E2C7-0CF7-70E7-9266448DFA59}"/>
              </a:ext>
            </a:extLst>
          </p:cNvPr>
          <p:cNvSpPr txBox="1"/>
          <p:nvPr/>
        </p:nvSpPr>
        <p:spPr>
          <a:xfrm>
            <a:off x="1071980" y="3139196"/>
            <a:ext cx="23622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Inhouse 3000 Parking Space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And Additional Parking of 10,000 Vehicles adjacent to venue</a:t>
            </a:r>
            <a:r>
              <a:rPr lang="en-US" sz="2100" b="1" dirty="0">
                <a:solidFill>
                  <a:schemeClr val="bg1"/>
                </a:solidFill>
              </a:rPr>
              <a:t> </a:t>
            </a:r>
            <a:endParaRPr lang="en-IN" sz="2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7323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072896"/>
            <a:ext cx="9144000" cy="4070985"/>
            <a:chOff x="0" y="1072896"/>
            <a:chExt cx="9144000" cy="4070985"/>
          </a:xfrm>
        </p:grpSpPr>
        <p:sp>
          <p:nvSpPr>
            <p:cNvPr id="3" name="object 3"/>
            <p:cNvSpPr/>
            <p:nvPr/>
          </p:nvSpPr>
          <p:spPr>
            <a:xfrm>
              <a:off x="1523" y="2663384"/>
              <a:ext cx="9142474" cy="248011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5064251"/>
              <a:ext cx="9143999" cy="79246"/>
            </a:xfrm>
            <a:prstGeom prst="rect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727192" y="2667000"/>
              <a:ext cx="2909316" cy="172212"/>
            </a:xfrm>
            <a:prstGeom prst="rect">
              <a:avLst/>
            </a:pr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731763" y="2916936"/>
              <a:ext cx="3073908" cy="135636"/>
            </a:xfrm>
            <a:prstGeom prst="rect">
              <a:avLst/>
            </a:pr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731763" y="3162300"/>
              <a:ext cx="2263140" cy="137160"/>
            </a:xfrm>
            <a:prstGeom prst="rect">
              <a:avLst/>
            </a:pr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3255" y="1072896"/>
              <a:ext cx="5327904" cy="2997707"/>
            </a:xfrm>
            <a:prstGeom prst="rect">
              <a:avLst/>
            </a:pr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705983" y="1661236"/>
            <a:ext cx="3173095" cy="4432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614"/>
              </a:lnSpc>
              <a:spcBef>
                <a:spcPts val="95"/>
              </a:spcBef>
            </a:pPr>
            <a:r>
              <a:rPr sz="1350" b="1" dirty="0">
                <a:solidFill>
                  <a:srgbClr val="364578"/>
                </a:solidFill>
                <a:latin typeface="Arial"/>
                <a:cs typeface="Arial"/>
              </a:rPr>
              <a:t>Knowledge Park II </a:t>
            </a:r>
            <a:r>
              <a:rPr sz="1350" b="1" spc="5" dirty="0">
                <a:solidFill>
                  <a:srgbClr val="364578"/>
                </a:solidFill>
                <a:latin typeface="Arial"/>
                <a:cs typeface="Arial"/>
              </a:rPr>
              <a:t>Metro </a:t>
            </a:r>
            <a:r>
              <a:rPr sz="1350" b="1" dirty="0">
                <a:solidFill>
                  <a:srgbClr val="364578"/>
                </a:solidFill>
                <a:latin typeface="Arial"/>
                <a:cs typeface="Arial"/>
              </a:rPr>
              <a:t>Station at</a:t>
            </a:r>
            <a:r>
              <a:rPr sz="1350" b="1" spc="-15" dirty="0">
                <a:solidFill>
                  <a:srgbClr val="364578"/>
                </a:solidFill>
                <a:latin typeface="Arial"/>
                <a:cs typeface="Arial"/>
              </a:rPr>
              <a:t> </a:t>
            </a:r>
            <a:r>
              <a:rPr sz="1350" b="1" spc="-5" dirty="0">
                <a:solidFill>
                  <a:srgbClr val="364578"/>
                </a:solidFill>
                <a:latin typeface="Arial"/>
                <a:cs typeface="Arial"/>
              </a:rPr>
              <a:t>the</a:t>
            </a:r>
            <a:endParaRPr sz="1350">
              <a:latin typeface="Arial"/>
              <a:cs typeface="Arial"/>
            </a:endParaRPr>
          </a:p>
          <a:p>
            <a:pPr marL="12700">
              <a:lnSpc>
                <a:spcPts val="1675"/>
              </a:lnSpc>
            </a:pPr>
            <a:r>
              <a:rPr sz="1400" b="1" spc="5" dirty="0">
                <a:solidFill>
                  <a:srgbClr val="364578"/>
                </a:solidFill>
                <a:latin typeface="Arial"/>
                <a:cs typeface="Arial"/>
              </a:rPr>
              <a:t>venue-doorstep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722620" y="2421635"/>
            <a:ext cx="2999231" cy="170687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451450" y="308609"/>
            <a:ext cx="547188" cy="306466"/>
          </a:xfrm>
          <a:prstGeom prst="rect">
            <a:avLst/>
          </a:pr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067799" cy="27733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5064251"/>
            <a:ext cx="9143999" cy="79246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705983" y="1661236"/>
            <a:ext cx="2854325" cy="8655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1000"/>
              </a:lnSpc>
              <a:spcBef>
                <a:spcPts val="105"/>
              </a:spcBef>
            </a:pPr>
            <a:r>
              <a:rPr sz="1350" b="1" spc="10" dirty="0">
                <a:solidFill>
                  <a:srgbClr val="364578"/>
                </a:solidFill>
                <a:latin typeface="Arial"/>
                <a:cs typeface="Arial"/>
              </a:rPr>
              <a:t>1,400 </a:t>
            </a:r>
            <a:r>
              <a:rPr sz="1350" b="1" spc="15" dirty="0">
                <a:solidFill>
                  <a:srgbClr val="364578"/>
                </a:solidFill>
                <a:latin typeface="Arial"/>
                <a:cs typeface="Arial"/>
              </a:rPr>
              <a:t>hotel rooms </a:t>
            </a:r>
            <a:r>
              <a:rPr sz="1350" b="1" spc="20" dirty="0">
                <a:solidFill>
                  <a:srgbClr val="364578"/>
                </a:solidFill>
                <a:latin typeface="Arial"/>
                <a:cs typeface="Arial"/>
              </a:rPr>
              <a:t>within </a:t>
            </a:r>
            <a:r>
              <a:rPr sz="1350" b="1" spc="10" dirty="0">
                <a:solidFill>
                  <a:srgbClr val="364578"/>
                </a:solidFill>
                <a:latin typeface="Arial"/>
                <a:cs typeface="Arial"/>
              </a:rPr>
              <a:t>5 </a:t>
            </a:r>
            <a:r>
              <a:rPr sz="1350" b="1" spc="15" dirty="0">
                <a:solidFill>
                  <a:srgbClr val="364578"/>
                </a:solidFill>
                <a:latin typeface="Arial"/>
                <a:cs typeface="Arial"/>
              </a:rPr>
              <a:t>square  kilometers of IEML and </a:t>
            </a:r>
            <a:r>
              <a:rPr sz="1350" b="1" spc="10" dirty="0">
                <a:solidFill>
                  <a:srgbClr val="364578"/>
                </a:solidFill>
                <a:latin typeface="Arial"/>
                <a:cs typeface="Arial"/>
              </a:rPr>
              <a:t>over</a:t>
            </a:r>
            <a:r>
              <a:rPr sz="1350" b="1" spc="-65" dirty="0">
                <a:solidFill>
                  <a:srgbClr val="364578"/>
                </a:solidFill>
                <a:latin typeface="Arial"/>
                <a:cs typeface="Arial"/>
              </a:rPr>
              <a:t> </a:t>
            </a:r>
            <a:r>
              <a:rPr sz="1350" b="1" spc="10" dirty="0">
                <a:solidFill>
                  <a:srgbClr val="364578"/>
                </a:solidFill>
                <a:latin typeface="Arial"/>
                <a:cs typeface="Arial"/>
              </a:rPr>
              <a:t>6,000  </a:t>
            </a:r>
            <a:r>
              <a:rPr sz="1350" b="1" spc="15" dirty="0">
                <a:solidFill>
                  <a:srgbClr val="364578"/>
                </a:solidFill>
                <a:latin typeface="Arial"/>
                <a:cs typeface="Arial"/>
              </a:rPr>
              <a:t>rooms within </a:t>
            </a:r>
            <a:r>
              <a:rPr sz="1350" b="1" spc="10" dirty="0">
                <a:solidFill>
                  <a:srgbClr val="364578"/>
                </a:solidFill>
                <a:latin typeface="Arial"/>
                <a:cs typeface="Arial"/>
              </a:rPr>
              <a:t>40 </a:t>
            </a:r>
            <a:r>
              <a:rPr sz="1350" b="1" spc="15" dirty="0">
                <a:solidFill>
                  <a:srgbClr val="364578"/>
                </a:solidFill>
                <a:latin typeface="Arial"/>
                <a:cs typeface="Arial"/>
              </a:rPr>
              <a:t>minutes from the  </a:t>
            </a:r>
            <a:r>
              <a:rPr sz="1400" b="1" dirty="0">
                <a:solidFill>
                  <a:srgbClr val="364578"/>
                </a:solidFill>
                <a:latin typeface="Arial"/>
                <a:cs typeface="Arial"/>
              </a:rPr>
              <a:t>venue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721096" y="2916935"/>
            <a:ext cx="2955036" cy="16026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22620" y="3162300"/>
            <a:ext cx="3066287" cy="173736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725667" y="3412235"/>
            <a:ext cx="1197864" cy="170687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2212" y="795527"/>
            <a:ext cx="5326380" cy="3552444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232647" y="242315"/>
            <a:ext cx="694944" cy="694943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arge building with glass windows&#10;&#10;Description automatically generated">
            <a:extLst>
              <a:ext uri="{FF2B5EF4-FFF2-40B4-BE49-F238E27FC236}">
                <a16:creationId xmlns:a16="http://schemas.microsoft.com/office/drawing/2014/main" id="{BF22D9E2-2100-A516-C299-5BDEF54D97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884" y="1"/>
            <a:ext cx="7696316" cy="5162550"/>
          </a:xfrm>
          <a:prstGeom prst="rect">
            <a:avLst/>
          </a:prstGeom>
        </p:spPr>
      </p:pic>
      <p:sp>
        <p:nvSpPr>
          <p:cNvPr id="10" name="object 7">
            <a:extLst>
              <a:ext uri="{FF2B5EF4-FFF2-40B4-BE49-F238E27FC236}">
                <a16:creationId xmlns:a16="http://schemas.microsoft.com/office/drawing/2014/main" id="{312C258B-7D6C-210C-D7AE-E763BE48D236}"/>
              </a:ext>
            </a:extLst>
          </p:cNvPr>
          <p:cNvSpPr txBox="1"/>
          <p:nvPr/>
        </p:nvSpPr>
        <p:spPr>
          <a:xfrm>
            <a:off x="762000" y="4566668"/>
            <a:ext cx="8001000" cy="3661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IN" sz="2300" b="1" dirty="0">
                <a:solidFill>
                  <a:srgbClr val="FFFFFF"/>
                </a:solidFill>
                <a:latin typeface="Trebuchet MS"/>
                <a:cs typeface="Trebuchet MS"/>
              </a:rPr>
              <a:t>Inhouse “Expo Inn Suits &amp; Convention” with 134 Rooms</a:t>
            </a:r>
            <a:endParaRPr sz="23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5811089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2DCB6A5-3E25-6F06-1122-0F43D284738C}"/>
              </a:ext>
            </a:extLst>
          </p:cNvPr>
          <p:cNvGrpSpPr/>
          <p:nvPr/>
        </p:nvGrpSpPr>
        <p:grpSpPr>
          <a:xfrm>
            <a:off x="6096" y="441800"/>
            <a:ext cx="9131807" cy="4701697"/>
            <a:chOff x="6096" y="441800"/>
            <a:chExt cx="9131807" cy="4701697"/>
          </a:xfrm>
        </p:grpSpPr>
        <p:sp>
          <p:nvSpPr>
            <p:cNvPr id="2" name="object 2"/>
            <p:cNvSpPr/>
            <p:nvPr/>
          </p:nvSpPr>
          <p:spPr>
            <a:xfrm>
              <a:off x="6096" y="451858"/>
              <a:ext cx="9131807" cy="469163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" name="object 2">
              <a:extLst>
                <a:ext uri="{FF2B5EF4-FFF2-40B4-BE49-F238E27FC236}">
                  <a16:creationId xmlns:a16="http://schemas.microsoft.com/office/drawing/2014/main" id="{38B153EE-8084-1C67-F7B7-F3CF6EB6586D}"/>
                </a:ext>
              </a:extLst>
            </p:cNvPr>
            <p:cNvSpPr/>
            <p:nvPr/>
          </p:nvSpPr>
          <p:spPr>
            <a:xfrm>
              <a:off x="7543800" y="451858"/>
              <a:ext cx="1295401" cy="730171"/>
            </a:xfrm>
            <a:prstGeom prst="rect">
              <a:avLst/>
            </a:prstGeom>
            <a:blipFill>
              <a:blip r:embed="rId2" cstate="print"/>
              <a:stretch>
                <a:fillRect l="-1" t="-1" r="-472848" b="-598064"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Picture 4" descr="A white circle with blue text&#10;&#10;Description automatically generated">
              <a:extLst>
                <a:ext uri="{FF2B5EF4-FFF2-40B4-BE49-F238E27FC236}">
                  <a16:creationId xmlns:a16="http://schemas.microsoft.com/office/drawing/2014/main" id="{F583EAB3-9DEF-B9BB-F781-947AC2DE7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76" t="29126" r="14563" b="32039"/>
            <a:stretch/>
          </p:blipFill>
          <p:spPr>
            <a:xfrm>
              <a:off x="228600" y="441800"/>
              <a:ext cx="1295401" cy="74022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2948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5064251"/>
            <a:ext cx="9143999" cy="79246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705983" y="1661236"/>
            <a:ext cx="2896870" cy="4387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1560"/>
              </a:lnSpc>
              <a:spcBef>
                <a:spcPts val="110"/>
              </a:spcBef>
            </a:pPr>
            <a:r>
              <a:rPr sz="1300" b="1" spc="5" dirty="0">
                <a:solidFill>
                  <a:srgbClr val="364578"/>
                </a:solidFill>
                <a:latin typeface="Arial"/>
                <a:cs typeface="Arial"/>
              </a:rPr>
              <a:t>Ambulance </a:t>
            </a:r>
            <a:r>
              <a:rPr sz="1300" b="1" spc="10" dirty="0">
                <a:solidFill>
                  <a:srgbClr val="364578"/>
                </a:solidFill>
                <a:latin typeface="Arial"/>
                <a:cs typeface="Arial"/>
              </a:rPr>
              <a:t>and doctors available</a:t>
            </a:r>
            <a:r>
              <a:rPr sz="1300" b="1" spc="-35" dirty="0">
                <a:solidFill>
                  <a:srgbClr val="364578"/>
                </a:solidFill>
                <a:latin typeface="Arial"/>
                <a:cs typeface="Arial"/>
              </a:rPr>
              <a:t> </a:t>
            </a:r>
            <a:r>
              <a:rPr sz="1300" b="1" spc="5" dirty="0">
                <a:solidFill>
                  <a:srgbClr val="364578"/>
                </a:solidFill>
                <a:latin typeface="Arial"/>
                <a:cs typeface="Arial"/>
              </a:rPr>
              <a:t>at</a:t>
            </a:r>
            <a:endParaRPr sz="1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b="1" spc="5" dirty="0">
                <a:solidFill>
                  <a:srgbClr val="364578"/>
                </a:solidFill>
                <a:latin typeface="Arial"/>
                <a:cs typeface="Arial"/>
              </a:rPr>
              <a:t>the </a:t>
            </a:r>
            <a:r>
              <a:rPr sz="1400" b="1" dirty="0">
                <a:solidFill>
                  <a:srgbClr val="364578"/>
                </a:solidFill>
                <a:latin typeface="Arial"/>
                <a:cs typeface="Arial"/>
              </a:rPr>
              <a:t>venue,</a:t>
            </a:r>
            <a:r>
              <a:rPr sz="1400" b="1" spc="-20" dirty="0">
                <a:solidFill>
                  <a:srgbClr val="364578"/>
                </a:solidFill>
                <a:latin typeface="Arial"/>
                <a:cs typeface="Arial"/>
              </a:rPr>
              <a:t> </a:t>
            </a:r>
            <a:r>
              <a:rPr sz="1400" b="1" spc="5" dirty="0">
                <a:solidFill>
                  <a:srgbClr val="364578"/>
                </a:solidFill>
                <a:latin typeface="Arial"/>
                <a:cs typeface="Arial"/>
              </a:rPr>
              <a:t>24X7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736335" y="2421635"/>
            <a:ext cx="3046475" cy="169163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27191" y="2668523"/>
            <a:ext cx="2874264" cy="170687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722620" y="2916935"/>
            <a:ext cx="2430779" cy="135636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727191" y="3163823"/>
            <a:ext cx="2145791" cy="170687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2400" y="152400"/>
            <a:ext cx="3226307" cy="4838700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342376" y="275843"/>
            <a:ext cx="585216" cy="585215"/>
          </a:xfrm>
          <a:prstGeom prst="rect">
            <a:avLst/>
          </a:pr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427215" y="3730752"/>
            <a:ext cx="901956" cy="320040"/>
          </a:xfrm>
          <a:prstGeom prst="rect">
            <a:avLst/>
          </a:pr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595871" y="3749040"/>
            <a:ext cx="775716" cy="359587"/>
          </a:xfrm>
          <a:prstGeom prst="rect">
            <a:avLst/>
          </a:pr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71816" y="3768852"/>
            <a:ext cx="1042416" cy="320040"/>
          </a:xfrm>
          <a:prstGeom prst="rect">
            <a:avLst/>
          </a:pr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25341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5064251"/>
            <a:ext cx="9143999" cy="79246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732779" y="1156843"/>
            <a:ext cx="2586990" cy="637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299"/>
              </a:lnSpc>
              <a:spcBef>
                <a:spcPts val="100"/>
              </a:spcBef>
            </a:pPr>
            <a:r>
              <a:rPr sz="1300" b="1" spc="10" dirty="0">
                <a:solidFill>
                  <a:srgbClr val="364578"/>
                </a:solidFill>
                <a:latin typeface="Arial"/>
                <a:cs typeface="Arial"/>
              </a:rPr>
              <a:t>Squeaky clean toilets </a:t>
            </a:r>
            <a:r>
              <a:rPr sz="1300" b="1" spc="5" dirty="0">
                <a:solidFill>
                  <a:srgbClr val="364578"/>
                </a:solidFill>
                <a:latin typeface="Arial"/>
                <a:cs typeface="Arial"/>
              </a:rPr>
              <a:t>for </a:t>
            </a:r>
            <a:r>
              <a:rPr sz="1300" b="1" spc="10" dirty="0">
                <a:solidFill>
                  <a:srgbClr val="364578"/>
                </a:solidFill>
                <a:latin typeface="Arial"/>
                <a:cs typeface="Arial"/>
              </a:rPr>
              <a:t>males,  females and specially abled</a:t>
            </a:r>
            <a:r>
              <a:rPr sz="1300" b="1" spc="-60" dirty="0">
                <a:solidFill>
                  <a:srgbClr val="364578"/>
                </a:solidFill>
                <a:latin typeface="Arial"/>
                <a:cs typeface="Arial"/>
              </a:rPr>
              <a:t> </a:t>
            </a:r>
            <a:r>
              <a:rPr sz="1300" b="1" spc="10" dirty="0">
                <a:solidFill>
                  <a:srgbClr val="364578"/>
                </a:solidFill>
                <a:latin typeface="Arial"/>
                <a:cs typeface="Arial"/>
              </a:rPr>
              <a:t>and  </a:t>
            </a:r>
            <a:r>
              <a:rPr sz="1400" b="1" dirty="0">
                <a:solidFill>
                  <a:srgbClr val="364578"/>
                </a:solidFill>
                <a:latin typeface="Arial"/>
                <a:cs typeface="Arial"/>
              </a:rPr>
              <a:t>professional</a:t>
            </a:r>
            <a:r>
              <a:rPr sz="1400" b="1" spc="-20" dirty="0">
                <a:solidFill>
                  <a:srgbClr val="364578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364578"/>
                </a:solidFill>
                <a:latin typeface="Arial"/>
                <a:cs typeface="Arial"/>
              </a:rPr>
              <a:t>housekeeping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760720" y="2162555"/>
            <a:ext cx="3092196" cy="173736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57671" y="2412492"/>
            <a:ext cx="3069335" cy="170687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747003" y="2659379"/>
            <a:ext cx="2651759" cy="172212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757671" y="2907792"/>
            <a:ext cx="2487168" cy="160260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760720" y="3403091"/>
            <a:ext cx="2938272" cy="170687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760720" y="3642359"/>
            <a:ext cx="2031188" cy="181356"/>
          </a:xfrm>
          <a:prstGeom prst="rect">
            <a:avLst/>
          </a:pr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757671" y="3895344"/>
            <a:ext cx="3029712" cy="173736"/>
          </a:xfrm>
          <a:prstGeom prst="rect">
            <a:avLst/>
          </a:pr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62564" y="4137659"/>
            <a:ext cx="1883343" cy="181356"/>
          </a:xfrm>
          <a:prstGeom prst="rect">
            <a:avLst/>
          </a:pr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313419" y="266700"/>
            <a:ext cx="588264" cy="586739"/>
          </a:xfrm>
          <a:prstGeom prst="rect">
            <a:avLst/>
          </a:pr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7452" y="731519"/>
            <a:ext cx="5396484" cy="3598164"/>
          </a:xfrm>
          <a:prstGeom prst="rect">
            <a:avLst/>
          </a:prstGeom>
          <a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50191"/>
            <a:ext cx="9143999" cy="48933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064251"/>
            <a:ext cx="9143999" cy="79246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768340" y="1915667"/>
            <a:ext cx="1056132" cy="134112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66815" y="2168651"/>
            <a:ext cx="583691" cy="129539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772911" y="2410967"/>
            <a:ext cx="2116836" cy="1706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66815" y="2657855"/>
            <a:ext cx="1232915" cy="1706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760720" y="2906267"/>
            <a:ext cx="1834896" cy="134112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288407" y="1202817"/>
            <a:ext cx="2543810" cy="21761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560"/>
              </a:lnSpc>
              <a:spcBef>
                <a:spcPts val="105"/>
              </a:spcBef>
            </a:pPr>
            <a:r>
              <a:rPr sz="1300" b="1" spc="15" dirty="0">
                <a:solidFill>
                  <a:srgbClr val="364578"/>
                </a:solidFill>
                <a:latin typeface="Arial"/>
                <a:cs typeface="Arial"/>
              </a:rPr>
              <a:t>Banking </a:t>
            </a:r>
            <a:r>
              <a:rPr sz="1300" b="1" spc="10" dirty="0">
                <a:solidFill>
                  <a:srgbClr val="364578"/>
                </a:solidFill>
                <a:latin typeface="Arial"/>
                <a:cs typeface="Arial"/>
              </a:rPr>
              <a:t>and Foreign</a:t>
            </a:r>
            <a:r>
              <a:rPr sz="1300" b="1" spc="-85" dirty="0">
                <a:solidFill>
                  <a:srgbClr val="364578"/>
                </a:solidFill>
                <a:latin typeface="Arial"/>
                <a:cs typeface="Arial"/>
              </a:rPr>
              <a:t> </a:t>
            </a:r>
            <a:r>
              <a:rPr sz="1300" b="1" spc="15" dirty="0">
                <a:solidFill>
                  <a:srgbClr val="364578"/>
                </a:solidFill>
                <a:latin typeface="Arial"/>
                <a:cs typeface="Arial"/>
              </a:rPr>
              <a:t>Exchange</a:t>
            </a:r>
            <a:endParaRPr sz="1300">
              <a:latin typeface="Arial"/>
              <a:cs typeface="Arial"/>
            </a:endParaRPr>
          </a:p>
          <a:p>
            <a:pPr marL="12700">
              <a:lnSpc>
                <a:spcPts val="1680"/>
              </a:lnSpc>
            </a:pPr>
            <a:r>
              <a:rPr sz="1400" b="1" spc="5" dirty="0">
                <a:solidFill>
                  <a:srgbClr val="364578"/>
                </a:solidFill>
                <a:latin typeface="Arial"/>
                <a:cs typeface="Arial"/>
              </a:rPr>
              <a:t>Services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950">
              <a:latin typeface="Arial"/>
              <a:cs typeface="Arial"/>
            </a:endParaRPr>
          </a:p>
          <a:p>
            <a:pPr marL="133350">
              <a:lnSpc>
                <a:spcPct val="100000"/>
              </a:lnSpc>
            </a:pPr>
            <a:r>
              <a:rPr sz="1400" dirty="0">
                <a:solidFill>
                  <a:srgbClr val="364578"/>
                </a:solidFill>
                <a:latin typeface="Arial"/>
                <a:cs typeface="Arial"/>
              </a:rPr>
              <a:t>●</a:t>
            </a:r>
            <a:endParaRPr sz="1400">
              <a:latin typeface="Arial"/>
              <a:cs typeface="Arial"/>
            </a:endParaRPr>
          </a:p>
          <a:p>
            <a:pPr marL="133350">
              <a:lnSpc>
                <a:spcPct val="100000"/>
              </a:lnSpc>
              <a:spcBef>
                <a:spcPts val="270"/>
              </a:spcBef>
            </a:pPr>
            <a:r>
              <a:rPr sz="1400" dirty="0">
                <a:solidFill>
                  <a:srgbClr val="364578"/>
                </a:solidFill>
                <a:latin typeface="Arial"/>
                <a:cs typeface="Arial"/>
              </a:rPr>
              <a:t>●</a:t>
            </a:r>
            <a:endParaRPr sz="1400">
              <a:latin typeface="Arial"/>
              <a:cs typeface="Arial"/>
            </a:endParaRPr>
          </a:p>
          <a:p>
            <a:pPr marL="133350">
              <a:lnSpc>
                <a:spcPct val="100000"/>
              </a:lnSpc>
              <a:spcBef>
                <a:spcPts val="270"/>
              </a:spcBef>
            </a:pPr>
            <a:r>
              <a:rPr sz="1400" dirty="0">
                <a:solidFill>
                  <a:srgbClr val="364578"/>
                </a:solidFill>
                <a:latin typeface="Arial"/>
                <a:cs typeface="Arial"/>
              </a:rPr>
              <a:t>●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900">
              <a:latin typeface="Arial"/>
              <a:cs typeface="Arial"/>
            </a:endParaRPr>
          </a:p>
          <a:p>
            <a:pPr marL="13335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solidFill>
                  <a:srgbClr val="364578"/>
                </a:solidFill>
                <a:latin typeface="Arial"/>
                <a:cs typeface="Arial"/>
              </a:rPr>
              <a:t>●</a:t>
            </a:r>
            <a:endParaRPr sz="1400">
              <a:latin typeface="Arial"/>
              <a:cs typeface="Arial"/>
            </a:endParaRPr>
          </a:p>
          <a:p>
            <a:pPr marL="133350">
              <a:lnSpc>
                <a:spcPct val="100000"/>
              </a:lnSpc>
              <a:spcBef>
                <a:spcPts val="265"/>
              </a:spcBef>
            </a:pPr>
            <a:r>
              <a:rPr sz="1400" dirty="0">
                <a:solidFill>
                  <a:srgbClr val="364578"/>
                </a:solidFill>
                <a:latin typeface="Arial"/>
                <a:cs typeface="Arial"/>
              </a:rPr>
              <a:t>●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134112"/>
            <a:ext cx="8179434" cy="4867910"/>
            <a:chOff x="0" y="134112"/>
            <a:chExt cx="8179434" cy="4867910"/>
          </a:xfrm>
        </p:grpSpPr>
        <p:sp>
          <p:nvSpPr>
            <p:cNvPr id="10" name="object 10"/>
            <p:cNvSpPr/>
            <p:nvPr/>
          </p:nvSpPr>
          <p:spPr>
            <a:xfrm>
              <a:off x="5772912" y="3151632"/>
              <a:ext cx="1620012" cy="165049"/>
            </a:xfrm>
            <a:prstGeom prst="rect">
              <a:avLst/>
            </a:pr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0" y="134112"/>
              <a:ext cx="7267955" cy="4867656"/>
            </a:xfrm>
            <a:prstGeom prst="rect">
              <a:avLst/>
            </a:prstGeom>
            <a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657088" y="4230623"/>
              <a:ext cx="1380743" cy="531876"/>
            </a:xfrm>
            <a:prstGeom prst="rect">
              <a:avLst/>
            </a:prstGeom>
            <a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258812" y="4104132"/>
              <a:ext cx="920496" cy="658368"/>
            </a:xfrm>
            <a:prstGeom prst="rect">
              <a:avLst/>
            </a:prstGeom>
            <a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8234359" y="329157"/>
            <a:ext cx="522544" cy="391908"/>
          </a:xfrm>
          <a:prstGeom prst="rect">
            <a:avLst/>
          </a:pr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4" name="object 4"/>
            <p:cNvSpPr/>
            <p:nvPr/>
          </p:nvSpPr>
          <p:spPr>
            <a:xfrm>
              <a:off x="6290309" y="3949446"/>
              <a:ext cx="0" cy="685800"/>
            </a:xfrm>
            <a:custGeom>
              <a:avLst/>
              <a:gdLst/>
              <a:ahLst/>
              <a:cxnLst/>
              <a:rect l="l" t="t" r="r" b="b"/>
              <a:pathLst>
                <a:path h="685800">
                  <a:moveTo>
                    <a:pt x="0" y="685799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375F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9143999" cy="5143498"/>
            </a:xfrm>
            <a:prstGeom prst="rect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83980C-3B89-E64D-47BD-781F83FEAF9C}"/>
              </a:ext>
            </a:extLst>
          </p:cNvPr>
          <p:cNvSpPr txBox="1"/>
          <p:nvPr/>
        </p:nvSpPr>
        <p:spPr>
          <a:xfrm>
            <a:off x="3810000" y="456545"/>
            <a:ext cx="5257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1400" dirty="0">
              <a:solidFill>
                <a:srgbClr val="7C86A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400" dirty="0">
                <a:solidFill>
                  <a:srgbClr val="7C86A7"/>
                </a:solidFill>
                <a:latin typeface="HelveticaNeue-Light"/>
              </a:rPr>
              <a:t>Awarded the National Tourism Award – </a:t>
            </a:r>
            <a:r>
              <a:rPr lang="en-US" sz="1400" dirty="0">
                <a:solidFill>
                  <a:srgbClr val="7C86A7"/>
                </a:solidFill>
                <a:latin typeface="HelveticaNeue-Bold"/>
              </a:rPr>
              <a:t>Best </a:t>
            </a:r>
            <a:r>
              <a:rPr lang="it-IT" sz="1400" dirty="0">
                <a:solidFill>
                  <a:srgbClr val="7C86A7"/>
                </a:solidFill>
                <a:latin typeface="HelveticaNeue-Bold"/>
              </a:rPr>
              <a:t>Standalone Convention Centre </a:t>
            </a:r>
            <a:r>
              <a:rPr lang="it-IT" sz="1400" dirty="0">
                <a:solidFill>
                  <a:srgbClr val="7C86A7"/>
                </a:solidFill>
                <a:latin typeface="HelveticaNeue-Light"/>
              </a:rPr>
              <a:t>in India </a:t>
            </a:r>
            <a:r>
              <a:rPr lang="en-US" sz="1400" dirty="0">
                <a:solidFill>
                  <a:srgbClr val="7C86A7"/>
                </a:solidFill>
                <a:latin typeface="HelveticaNeue-Light"/>
              </a:rPr>
              <a:t>2017-18  &amp; 2018 -19 by Ministry of Tourism, Government of India</a:t>
            </a:r>
            <a:endParaRPr lang="en-US" sz="1400" dirty="0">
              <a:solidFill>
                <a:srgbClr val="7C86A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endParaRPr lang="en-US" sz="1400" dirty="0">
              <a:solidFill>
                <a:srgbClr val="7C86A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en-US" sz="1400" dirty="0">
                <a:solidFill>
                  <a:srgbClr val="7C86A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Winner in “The Grand Venue” Category 2022 by Exhibition Excellence Award</a:t>
            </a:r>
          </a:p>
          <a:p>
            <a:pPr algn="l"/>
            <a:endParaRPr lang="en-US" sz="1400" dirty="0">
              <a:solidFill>
                <a:srgbClr val="7C86A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en-US" sz="1400" dirty="0">
                <a:solidFill>
                  <a:srgbClr val="7C86A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Leading Exhibition Venue of the Year 2019, 2020 &amp; 2022 Exhibition Excellence Award</a:t>
            </a:r>
          </a:p>
          <a:p>
            <a:pPr algn="l"/>
            <a:endParaRPr lang="en-US" sz="1400" dirty="0">
              <a:solidFill>
                <a:srgbClr val="7C86A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endParaRPr lang="en-US" sz="1400" dirty="0">
              <a:solidFill>
                <a:srgbClr val="7C86A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en-US" sz="1400" dirty="0">
                <a:solidFill>
                  <a:srgbClr val="7C86A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Winner for “Big Venue” Category – Exhibition Excellence Award 2017 by Exhibition Showcase</a:t>
            </a:r>
          </a:p>
          <a:p>
            <a:pPr algn="l"/>
            <a:endParaRPr lang="en-US" sz="1400" dirty="0">
              <a:solidFill>
                <a:srgbClr val="7C86A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en-US" sz="1400" dirty="0">
                <a:solidFill>
                  <a:srgbClr val="7C86A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Awarded Best Exhibition Centre by Safari India 2016, by South Asia Travel</a:t>
            </a:r>
          </a:p>
          <a:p>
            <a:pPr algn="l"/>
            <a:endParaRPr lang="en-US" sz="1400" dirty="0">
              <a:solidFill>
                <a:srgbClr val="7C86A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en-US" sz="1400" dirty="0">
                <a:solidFill>
                  <a:srgbClr val="7C86A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Best MICE venue of India by </a:t>
            </a:r>
            <a:r>
              <a:rPr lang="en-US" sz="1400" dirty="0" err="1">
                <a:solidFill>
                  <a:srgbClr val="7C86A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TravTour</a:t>
            </a:r>
            <a:r>
              <a:rPr lang="en-US" sz="1400" dirty="0">
                <a:solidFill>
                  <a:srgbClr val="7C86A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MICE Guide, 2018</a:t>
            </a:r>
          </a:p>
          <a:p>
            <a:pPr algn="l"/>
            <a:r>
              <a:rPr lang="en-US" sz="1400" dirty="0">
                <a:solidFill>
                  <a:srgbClr val="7C86A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9CE8154E-B6BE-E753-7EFA-CB1C69DF4BE9}"/>
              </a:ext>
            </a:extLst>
          </p:cNvPr>
          <p:cNvSpPr/>
          <p:nvPr/>
        </p:nvSpPr>
        <p:spPr>
          <a:xfrm>
            <a:off x="0" y="0"/>
            <a:ext cx="3366515" cy="5050534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3C6E388F-5B4A-6742-6AB9-8EC83F8E8030}"/>
              </a:ext>
            </a:extLst>
          </p:cNvPr>
          <p:cNvSpPr txBox="1"/>
          <p:nvPr/>
        </p:nvSpPr>
        <p:spPr>
          <a:xfrm>
            <a:off x="3874135" y="213360"/>
            <a:ext cx="4431665" cy="224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00" b="1" spc="5" dirty="0">
                <a:solidFill>
                  <a:srgbClr val="364578"/>
                </a:solidFill>
                <a:latin typeface="Arial"/>
                <a:cs typeface="Arial"/>
              </a:rPr>
              <a:t>Awards </a:t>
            </a:r>
            <a:r>
              <a:rPr sz="1300" b="1" spc="10" dirty="0">
                <a:solidFill>
                  <a:srgbClr val="364578"/>
                </a:solidFill>
                <a:latin typeface="Arial"/>
                <a:cs typeface="Arial"/>
              </a:rPr>
              <a:t>and Accolades </a:t>
            </a:r>
            <a:r>
              <a:rPr sz="1300" b="1" spc="5" dirty="0">
                <a:solidFill>
                  <a:srgbClr val="364578"/>
                </a:solidFill>
                <a:latin typeface="Arial"/>
                <a:cs typeface="Arial"/>
              </a:rPr>
              <a:t>by </a:t>
            </a:r>
            <a:r>
              <a:rPr sz="1300" b="1" spc="10" dirty="0">
                <a:solidFill>
                  <a:srgbClr val="364578"/>
                </a:solidFill>
                <a:latin typeface="Arial"/>
                <a:cs typeface="Arial"/>
              </a:rPr>
              <a:t>Indian Expo Centre and</a:t>
            </a:r>
            <a:r>
              <a:rPr sz="1300" b="1" spc="-30" dirty="0">
                <a:solidFill>
                  <a:srgbClr val="364578"/>
                </a:solidFill>
                <a:latin typeface="Arial"/>
                <a:cs typeface="Arial"/>
              </a:rPr>
              <a:t> </a:t>
            </a:r>
            <a:r>
              <a:rPr sz="1300" b="1" spc="10" dirty="0">
                <a:solidFill>
                  <a:srgbClr val="364578"/>
                </a:solidFill>
                <a:latin typeface="Arial"/>
                <a:cs typeface="Arial"/>
              </a:rPr>
              <a:t>Mart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50B0239C-59D1-E2FE-3A65-5B9C7E5AFA34}"/>
              </a:ext>
            </a:extLst>
          </p:cNvPr>
          <p:cNvSpPr/>
          <p:nvPr/>
        </p:nvSpPr>
        <p:spPr>
          <a:xfrm>
            <a:off x="0" y="5064251"/>
            <a:ext cx="9143999" cy="79246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281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1000" y="472045"/>
            <a:ext cx="8077200" cy="4639705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19400" y="-19050"/>
            <a:ext cx="42672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IN" sz="2800" b="1" spc="-15" dirty="0">
                <a:solidFill>
                  <a:srgbClr val="006FC0"/>
                </a:solidFill>
              </a:rPr>
              <a:t>Reward</a:t>
            </a:r>
            <a:r>
              <a:rPr sz="2800" b="1" spc="-15" dirty="0">
                <a:solidFill>
                  <a:srgbClr val="006FC0"/>
                </a:solidFill>
                <a:latin typeface="Carlito"/>
                <a:cs typeface="Carlito"/>
              </a:rPr>
              <a:t> </a:t>
            </a:r>
            <a:r>
              <a:rPr sz="2800" b="1" dirty="0">
                <a:solidFill>
                  <a:srgbClr val="006FC0"/>
                </a:solidFill>
                <a:latin typeface="Carlito"/>
                <a:cs typeface="Carlito"/>
              </a:rPr>
              <a:t>&amp;</a:t>
            </a:r>
            <a:r>
              <a:rPr sz="2800" b="1" spc="-60" dirty="0">
                <a:solidFill>
                  <a:srgbClr val="006FC0"/>
                </a:solidFill>
                <a:latin typeface="Carlito"/>
                <a:cs typeface="Carlito"/>
              </a:rPr>
              <a:t> </a:t>
            </a:r>
            <a:r>
              <a:rPr lang="en-IN" sz="2800" b="1" spc="-60" dirty="0">
                <a:solidFill>
                  <a:srgbClr val="006FC0"/>
                </a:solidFill>
                <a:latin typeface="Carlito"/>
                <a:cs typeface="Carlito"/>
              </a:rPr>
              <a:t>R</a:t>
            </a:r>
            <a:r>
              <a:rPr lang="en-IN" sz="2800" b="1" spc="-10" dirty="0">
                <a:solidFill>
                  <a:srgbClr val="006FC0"/>
                </a:solidFill>
                <a:latin typeface="Carlito"/>
                <a:cs typeface="Carlito"/>
              </a:rPr>
              <a:t>ecognitions</a:t>
            </a:r>
            <a:endParaRPr sz="2800" dirty="0">
              <a:latin typeface="Carlito"/>
              <a:cs typeface="Carlito"/>
            </a:endParaRPr>
          </a:p>
        </p:txBody>
      </p:sp>
      <p:pic>
        <p:nvPicPr>
          <p:cNvPr id="7" name="Picture 6" descr="A group of men holding a plaque&#10;&#10;Description automatically generated">
            <a:extLst>
              <a:ext uri="{FF2B5EF4-FFF2-40B4-BE49-F238E27FC236}">
                <a16:creationId xmlns:a16="http://schemas.microsoft.com/office/drawing/2014/main" id="{F94B57D9-07A4-140E-1504-CA34FE3BA1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557" r="-1959"/>
          <a:stretch/>
        </p:blipFill>
        <p:spPr>
          <a:xfrm>
            <a:off x="414454" y="209550"/>
            <a:ext cx="8158870" cy="424815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59409" y="75641"/>
            <a:ext cx="479488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20" dirty="0">
                <a:solidFill>
                  <a:srgbClr val="006FC0"/>
                </a:solidFill>
                <a:latin typeface="Carlito"/>
                <a:cs typeface="Carlito"/>
              </a:rPr>
              <a:t>Awards </a:t>
            </a:r>
            <a:r>
              <a:rPr sz="4000" b="1" spc="-5" dirty="0">
                <a:solidFill>
                  <a:srgbClr val="006FC0"/>
                </a:solidFill>
                <a:latin typeface="Carlito"/>
                <a:cs typeface="Carlito"/>
              </a:rPr>
              <a:t>&amp;</a:t>
            </a:r>
            <a:r>
              <a:rPr sz="4000" b="1" spc="-30" dirty="0">
                <a:solidFill>
                  <a:srgbClr val="006FC0"/>
                </a:solidFill>
                <a:latin typeface="Carlito"/>
                <a:cs typeface="Carlito"/>
              </a:rPr>
              <a:t> </a:t>
            </a:r>
            <a:r>
              <a:rPr sz="4000" b="1" spc="-10" dirty="0">
                <a:solidFill>
                  <a:srgbClr val="006FC0"/>
                </a:solidFill>
                <a:latin typeface="Carlito"/>
                <a:cs typeface="Carlito"/>
              </a:rPr>
              <a:t>recognitions</a:t>
            </a:r>
            <a:endParaRPr sz="4000">
              <a:latin typeface="Carlito"/>
              <a:cs typeface="Carlito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909315" y="810768"/>
            <a:ext cx="5718049" cy="4258054"/>
            <a:chOff x="2909315" y="810768"/>
            <a:chExt cx="5718049" cy="4258054"/>
          </a:xfrm>
        </p:grpSpPr>
        <p:sp>
          <p:nvSpPr>
            <p:cNvPr id="7" name="object 7"/>
            <p:cNvSpPr/>
            <p:nvPr/>
          </p:nvSpPr>
          <p:spPr>
            <a:xfrm>
              <a:off x="2909315" y="2500884"/>
              <a:ext cx="1926335" cy="2567938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052060" y="1869948"/>
              <a:ext cx="1086612" cy="3159250"/>
            </a:xfrm>
            <a:prstGeom prst="rect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568440" y="810768"/>
              <a:ext cx="2058924" cy="3273552"/>
            </a:xfrm>
            <a:prstGeom prst="rect">
              <a:avLst/>
            </a:pr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120644" y="1337309"/>
            <a:ext cx="1675764" cy="10553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5"/>
              </a:spcBef>
            </a:pPr>
            <a:r>
              <a:rPr sz="1350" b="1" spc="-5" dirty="0">
                <a:latin typeface="Carlito"/>
                <a:cs typeface="Carlito"/>
              </a:rPr>
              <a:t>Best MICE venue </a:t>
            </a:r>
            <a:r>
              <a:rPr sz="1350" b="1" dirty="0">
                <a:latin typeface="Carlito"/>
                <a:cs typeface="Carlito"/>
              </a:rPr>
              <a:t>of</a:t>
            </a:r>
            <a:r>
              <a:rPr sz="1350" b="1" spc="-130" dirty="0">
                <a:latin typeface="Carlito"/>
                <a:cs typeface="Carlito"/>
              </a:rPr>
              <a:t> </a:t>
            </a:r>
            <a:r>
              <a:rPr sz="1350" b="1" dirty="0">
                <a:latin typeface="Carlito"/>
                <a:cs typeface="Carlito"/>
              </a:rPr>
              <a:t>the  </a:t>
            </a:r>
            <a:r>
              <a:rPr sz="1350" b="1" spc="-5" dirty="0">
                <a:latin typeface="Carlito"/>
                <a:cs typeface="Carlito"/>
              </a:rPr>
              <a:t>year by Award </a:t>
            </a:r>
            <a:r>
              <a:rPr sz="1350" b="1" dirty="0">
                <a:latin typeface="Carlito"/>
                <a:cs typeface="Carlito"/>
              </a:rPr>
              <a:t>14th  Annual </a:t>
            </a:r>
            <a:r>
              <a:rPr sz="1350" b="1" spc="-5" dirty="0">
                <a:latin typeface="Carlito"/>
                <a:cs typeface="Carlito"/>
              </a:rPr>
              <a:t>International  </a:t>
            </a:r>
            <a:r>
              <a:rPr sz="1350" b="1" dirty="0">
                <a:latin typeface="Carlito"/>
                <a:cs typeface="Carlito"/>
              </a:rPr>
              <a:t>Hospitality India and  </a:t>
            </a:r>
            <a:r>
              <a:rPr sz="1350" b="1" spc="-25" dirty="0">
                <a:latin typeface="Carlito"/>
                <a:cs typeface="Carlito"/>
              </a:rPr>
              <a:t>Travel</a:t>
            </a:r>
            <a:r>
              <a:rPr sz="1350" b="1" spc="-50" dirty="0">
                <a:latin typeface="Carlito"/>
                <a:cs typeface="Carlito"/>
              </a:rPr>
              <a:t> </a:t>
            </a:r>
            <a:r>
              <a:rPr sz="1350" b="1" spc="-5" dirty="0">
                <a:latin typeface="Carlito"/>
                <a:cs typeface="Carlito"/>
              </a:rPr>
              <a:t>Awards-2018</a:t>
            </a:r>
            <a:endParaRPr sz="1350">
              <a:latin typeface="Carlito"/>
              <a:cs typeface="Carlito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699884" y="4309364"/>
            <a:ext cx="2020570" cy="438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350" b="1" spc="-5" dirty="0">
                <a:latin typeface="Carlito"/>
                <a:cs typeface="Carlito"/>
              </a:rPr>
              <a:t>Best MICE </a:t>
            </a:r>
            <a:r>
              <a:rPr sz="1350" b="1" spc="-15" dirty="0">
                <a:latin typeface="Carlito"/>
                <a:cs typeface="Carlito"/>
              </a:rPr>
              <a:t>Venue </a:t>
            </a:r>
            <a:r>
              <a:rPr sz="1350" b="1" dirty="0">
                <a:latin typeface="Carlito"/>
                <a:cs typeface="Carlito"/>
              </a:rPr>
              <a:t>of India</a:t>
            </a:r>
            <a:r>
              <a:rPr sz="1350" b="1" spc="-135" dirty="0">
                <a:latin typeface="Carlito"/>
                <a:cs typeface="Carlito"/>
              </a:rPr>
              <a:t> </a:t>
            </a:r>
            <a:r>
              <a:rPr sz="1350" b="1" spc="-10" dirty="0">
                <a:latin typeface="Carlito"/>
                <a:cs typeface="Carlito"/>
              </a:rPr>
              <a:t>By</a:t>
            </a:r>
            <a:endParaRPr sz="1350">
              <a:latin typeface="Carlito"/>
              <a:cs typeface="Carlito"/>
            </a:endParaRPr>
          </a:p>
          <a:p>
            <a:pPr algn="ctr">
              <a:lnSpc>
                <a:spcPct val="100000"/>
              </a:lnSpc>
            </a:pPr>
            <a:r>
              <a:rPr sz="1350" b="1" spc="-30" dirty="0">
                <a:latin typeface="Carlito"/>
                <a:cs typeface="Carlito"/>
              </a:rPr>
              <a:t>TravTour </a:t>
            </a:r>
            <a:r>
              <a:rPr sz="1350" b="1" dirty="0">
                <a:latin typeface="Carlito"/>
                <a:cs typeface="Carlito"/>
              </a:rPr>
              <a:t>MICE</a:t>
            </a:r>
            <a:r>
              <a:rPr sz="1350" b="1" spc="-65" dirty="0">
                <a:latin typeface="Carlito"/>
                <a:cs typeface="Carlito"/>
              </a:rPr>
              <a:t> </a:t>
            </a:r>
            <a:r>
              <a:rPr sz="1350" b="1" dirty="0">
                <a:latin typeface="Carlito"/>
                <a:cs typeface="Carlito"/>
              </a:rPr>
              <a:t>Guide</a:t>
            </a:r>
            <a:endParaRPr sz="1350">
              <a:latin typeface="Carlito"/>
              <a:cs typeface="Carlito"/>
            </a:endParaRPr>
          </a:p>
        </p:txBody>
      </p:sp>
      <p:pic>
        <p:nvPicPr>
          <p:cNvPr id="13" name="Picture 12" descr="A plaque with text on it&#10;&#10;Description automatically generated">
            <a:extLst>
              <a:ext uri="{FF2B5EF4-FFF2-40B4-BE49-F238E27FC236}">
                <a16:creationId xmlns:a16="http://schemas.microsoft.com/office/drawing/2014/main" id="{8B387EE5-836C-3D1B-B2CA-C89012C03F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053"/>
          <a:stretch/>
        </p:blipFill>
        <p:spPr>
          <a:xfrm>
            <a:off x="343090" y="2254964"/>
            <a:ext cx="2136458" cy="15298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24FD3A7-F439-9EC1-D9B3-750D264309A6}"/>
              </a:ext>
            </a:extLst>
          </p:cNvPr>
          <p:cNvSpPr txBox="1"/>
          <p:nvPr/>
        </p:nvSpPr>
        <p:spPr>
          <a:xfrm>
            <a:off x="343089" y="4059079"/>
            <a:ext cx="24384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i="0" u="none" strike="noStrike" baseline="0" dirty="0">
                <a:latin typeface="HelveticaNeue-Light"/>
              </a:rPr>
              <a:t>Awarded the National Tourism Award - </a:t>
            </a:r>
            <a:r>
              <a:rPr lang="en-US" sz="1100" b="1" i="0" u="none" strike="noStrike" baseline="0" dirty="0">
                <a:latin typeface="HelveticaNeue-Bold"/>
              </a:rPr>
              <a:t>Best</a:t>
            </a:r>
          </a:p>
          <a:p>
            <a:pPr algn="l"/>
            <a:r>
              <a:rPr lang="it-IT" sz="1100" b="1" i="0" u="none" strike="noStrike" baseline="0" dirty="0">
                <a:latin typeface="HelveticaNeue-Bold"/>
              </a:rPr>
              <a:t>Standalone Convention Centre </a:t>
            </a:r>
            <a:r>
              <a:rPr lang="it-IT" sz="1100" b="1" i="0" u="none" strike="noStrike" baseline="0" dirty="0">
                <a:latin typeface="HelveticaNeue-Light"/>
              </a:rPr>
              <a:t>in India by </a:t>
            </a:r>
            <a:r>
              <a:rPr lang="en-US" sz="1100" b="1" i="0" u="none" strike="noStrike" baseline="0" dirty="0">
                <a:solidFill>
                  <a:srgbClr val="000000"/>
                </a:solidFill>
                <a:latin typeface="HelveticaNeue-Light"/>
              </a:rPr>
              <a:t>Government of India</a:t>
            </a:r>
            <a:endParaRPr lang="it-IT" sz="1100" b="1" i="0" u="none" strike="noStrike" baseline="0" dirty="0">
              <a:latin typeface="HelveticaNeue-Light"/>
            </a:endParaRPr>
          </a:p>
          <a:p>
            <a:endParaRPr lang="en-IN" sz="1100" b="1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97880" y="1078991"/>
            <a:ext cx="3246120" cy="1371599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8513" y="40640"/>
            <a:ext cx="43230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15" dirty="0">
                <a:solidFill>
                  <a:srgbClr val="006FC0"/>
                </a:solidFill>
                <a:latin typeface="Carlito"/>
                <a:cs typeface="Carlito"/>
              </a:rPr>
              <a:t>Awards </a:t>
            </a:r>
            <a:r>
              <a:rPr sz="3600" b="1" dirty="0">
                <a:solidFill>
                  <a:srgbClr val="006FC0"/>
                </a:solidFill>
                <a:latin typeface="Carlito"/>
                <a:cs typeface="Carlito"/>
              </a:rPr>
              <a:t>&amp;</a:t>
            </a:r>
            <a:r>
              <a:rPr sz="3600" b="1" spc="-25" dirty="0">
                <a:solidFill>
                  <a:srgbClr val="006FC0"/>
                </a:solidFill>
                <a:latin typeface="Carlito"/>
                <a:cs typeface="Carlito"/>
              </a:rPr>
              <a:t> </a:t>
            </a:r>
            <a:r>
              <a:rPr sz="3600" b="1" spc="-10" dirty="0">
                <a:solidFill>
                  <a:srgbClr val="006FC0"/>
                </a:solidFill>
                <a:latin typeface="Carlito"/>
                <a:cs typeface="Carlito"/>
              </a:rPr>
              <a:t>recognitions</a:t>
            </a:r>
            <a:endParaRPr sz="3600">
              <a:latin typeface="Carlito"/>
              <a:cs typeface="Carlito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461449" y="1330452"/>
            <a:ext cx="6304915" cy="3813175"/>
            <a:chOff x="2461449" y="1330452"/>
            <a:chExt cx="6304915" cy="3813175"/>
          </a:xfrm>
        </p:grpSpPr>
        <p:sp>
          <p:nvSpPr>
            <p:cNvPr id="5" name="object 5"/>
            <p:cNvSpPr/>
            <p:nvPr/>
          </p:nvSpPr>
          <p:spPr>
            <a:xfrm>
              <a:off x="2461449" y="2513204"/>
              <a:ext cx="4464814" cy="594590"/>
            </a:xfrm>
            <a:prstGeom prst="rect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294888" y="1330452"/>
              <a:ext cx="2180843" cy="1260348"/>
            </a:xfrm>
            <a:prstGeom prst="rect">
              <a:avLst/>
            </a:pr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116579" y="3107436"/>
              <a:ext cx="3433572" cy="1894332"/>
            </a:xfrm>
            <a:prstGeom prst="rect">
              <a:avLst/>
            </a:pr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237475" y="3188207"/>
              <a:ext cx="1528572" cy="1955290"/>
            </a:xfrm>
            <a:prstGeom prst="rect">
              <a:avLst/>
            </a:pr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7035800" y="2502535"/>
            <a:ext cx="1744345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500" b="1" u="sng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rlito"/>
                <a:cs typeface="Carlito"/>
              </a:rPr>
              <a:t>SAFARI</a:t>
            </a:r>
            <a:r>
              <a:rPr sz="1500" b="1" u="sng" spc="-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rlito"/>
                <a:cs typeface="Carlito"/>
              </a:rPr>
              <a:t> INDIA</a:t>
            </a:r>
            <a:endParaRPr sz="1500">
              <a:latin typeface="Carlito"/>
              <a:cs typeface="Carlito"/>
            </a:endParaRPr>
          </a:p>
          <a:p>
            <a:pPr algn="ctr">
              <a:lnSpc>
                <a:spcPct val="100000"/>
              </a:lnSpc>
            </a:pPr>
            <a:r>
              <a:rPr sz="1500" b="1" spc="-5" dirty="0">
                <a:solidFill>
                  <a:srgbClr val="C00000"/>
                </a:solidFill>
                <a:latin typeface="Carlito"/>
                <a:cs typeface="Carlito"/>
              </a:rPr>
              <a:t>The Best</a:t>
            </a:r>
            <a:r>
              <a:rPr sz="1500" b="1" spc="-50" dirty="0">
                <a:solidFill>
                  <a:srgbClr val="C00000"/>
                </a:solidFill>
                <a:latin typeface="Carlito"/>
                <a:cs typeface="Carlito"/>
              </a:rPr>
              <a:t> </a:t>
            </a:r>
            <a:r>
              <a:rPr sz="1500" b="1" spc="-5" dirty="0">
                <a:solidFill>
                  <a:srgbClr val="C00000"/>
                </a:solidFill>
                <a:latin typeface="Carlito"/>
                <a:cs typeface="Carlito"/>
              </a:rPr>
              <a:t>Exhibition</a:t>
            </a:r>
            <a:endParaRPr sz="1500">
              <a:latin typeface="Carlito"/>
              <a:cs typeface="Carlito"/>
            </a:endParaRPr>
          </a:p>
          <a:p>
            <a:pPr algn="ctr">
              <a:lnSpc>
                <a:spcPct val="100000"/>
              </a:lnSpc>
            </a:pPr>
            <a:r>
              <a:rPr sz="1500" b="1" spc="-10" dirty="0">
                <a:solidFill>
                  <a:srgbClr val="C00000"/>
                </a:solidFill>
                <a:latin typeface="Carlito"/>
                <a:cs typeface="Carlito"/>
              </a:rPr>
              <a:t>Centre Award </a:t>
            </a:r>
            <a:r>
              <a:rPr sz="1500" b="1" dirty="0">
                <a:solidFill>
                  <a:srgbClr val="C00000"/>
                </a:solidFill>
                <a:latin typeface="Carlito"/>
                <a:cs typeface="Carlito"/>
              </a:rPr>
              <a:t>of</a:t>
            </a:r>
            <a:r>
              <a:rPr sz="1500" b="1" spc="-50" dirty="0">
                <a:solidFill>
                  <a:srgbClr val="C00000"/>
                </a:solidFill>
                <a:latin typeface="Carlito"/>
                <a:cs typeface="Carlito"/>
              </a:rPr>
              <a:t> </a:t>
            </a:r>
            <a:r>
              <a:rPr sz="1500" b="1" spc="-10" dirty="0">
                <a:solidFill>
                  <a:srgbClr val="C00000"/>
                </a:solidFill>
                <a:latin typeface="Carlito"/>
                <a:cs typeface="Carlito"/>
              </a:rPr>
              <a:t>2016</a:t>
            </a:r>
            <a:endParaRPr sz="1500">
              <a:latin typeface="Carlito"/>
              <a:cs typeface="Carlito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54508" y="1441703"/>
            <a:ext cx="2068195" cy="3337560"/>
            <a:chOff x="254508" y="1441703"/>
            <a:chExt cx="2068195" cy="3337560"/>
          </a:xfrm>
        </p:grpSpPr>
        <p:sp>
          <p:nvSpPr>
            <p:cNvPr id="11" name="object 11"/>
            <p:cNvSpPr/>
            <p:nvPr/>
          </p:nvSpPr>
          <p:spPr>
            <a:xfrm>
              <a:off x="263652" y="3342131"/>
              <a:ext cx="2036064" cy="1437132"/>
            </a:xfrm>
            <a:prstGeom prst="rect">
              <a:avLst/>
            </a:pr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54508" y="1441703"/>
              <a:ext cx="2068068" cy="1461516"/>
            </a:xfrm>
            <a:prstGeom prst="rect">
              <a:avLst/>
            </a:pr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outdoor, nature, road&#10;&#10;Description automatically generated">
            <a:extLst>
              <a:ext uri="{FF2B5EF4-FFF2-40B4-BE49-F238E27FC236}">
                <a16:creationId xmlns:a16="http://schemas.microsoft.com/office/drawing/2014/main" id="{D16832F7-C6C3-4BFA-D94C-99C27DC81A4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DC0B2F6D-1CB1-5B61-FC8A-BE2010D2D45C}"/>
              </a:ext>
            </a:extLst>
          </p:cNvPr>
          <p:cNvGrpSpPr/>
          <p:nvPr/>
        </p:nvGrpSpPr>
        <p:grpSpPr>
          <a:xfrm>
            <a:off x="5188688" y="499729"/>
            <a:ext cx="3673647" cy="3091032"/>
            <a:chOff x="5100378" y="499729"/>
            <a:chExt cx="3719413" cy="3091032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72696A8-7822-C6F2-C2D0-F549757F38DD}"/>
                </a:ext>
              </a:extLst>
            </p:cNvPr>
            <p:cNvSpPr/>
            <p:nvPr/>
          </p:nvSpPr>
          <p:spPr>
            <a:xfrm>
              <a:off x="5900691" y="499729"/>
              <a:ext cx="2919100" cy="3091032"/>
            </a:xfrm>
            <a:prstGeom prst="rect">
              <a:avLst/>
            </a:prstGeom>
            <a:solidFill>
              <a:schemeClr val="bg1">
                <a:lumMod val="65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chemeClr val="tx1"/>
                </a:solidFill>
              </a:endParaRPr>
            </a:p>
          </p:txBody>
        </p:sp>
        <p:sp>
          <p:nvSpPr>
            <p:cNvPr id="25" name="Google Shape;1936;p91">
              <a:extLst>
                <a:ext uri="{FF2B5EF4-FFF2-40B4-BE49-F238E27FC236}">
                  <a16:creationId xmlns:a16="http://schemas.microsoft.com/office/drawing/2014/main" id="{AE912417-4BA1-1733-4E28-C0902ABF980E}"/>
                </a:ext>
              </a:extLst>
            </p:cNvPr>
            <p:cNvSpPr txBox="1">
              <a:spLocks/>
            </p:cNvSpPr>
            <p:nvPr/>
          </p:nvSpPr>
          <p:spPr>
            <a:xfrm>
              <a:off x="5100378" y="2366757"/>
              <a:ext cx="3292023" cy="384000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/>
              <a:r>
                <a:rPr lang="en-US" sz="15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Plot No. 23 –25 &amp; 27- 29</a:t>
              </a:r>
              <a:br>
                <a:rPr lang="en-US" sz="15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5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Knowledge Park – II</a:t>
              </a:r>
              <a:br>
                <a:rPr lang="en-US" sz="15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5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Gautam Budh Nagar</a:t>
              </a:r>
              <a:br>
                <a:rPr lang="en-US" sz="15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5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Greater Noida – 201306</a:t>
              </a:r>
              <a:endParaRPr lang="en-US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B39E974-E547-B03B-CC14-3DD4B5AEE0D6}"/>
                </a:ext>
              </a:extLst>
            </p:cNvPr>
            <p:cNvGrpSpPr/>
            <p:nvPr/>
          </p:nvGrpSpPr>
          <p:grpSpPr>
            <a:xfrm>
              <a:off x="6749687" y="3105629"/>
              <a:ext cx="1353734" cy="276611"/>
              <a:chOff x="6973809" y="3009601"/>
              <a:chExt cx="1353734" cy="276611"/>
            </a:xfrm>
          </p:grpSpPr>
          <p:sp>
            <p:nvSpPr>
              <p:cNvPr id="28" name="Google Shape;2033;p91">
                <a:extLst>
                  <a:ext uri="{FF2B5EF4-FFF2-40B4-BE49-F238E27FC236}">
                    <a16:creationId xmlns:a16="http://schemas.microsoft.com/office/drawing/2014/main" id="{FA8CF470-0132-A88B-3238-9CE9E6F39AF5}"/>
                  </a:ext>
                </a:extLst>
              </p:cNvPr>
              <p:cNvSpPr/>
              <p:nvPr/>
            </p:nvSpPr>
            <p:spPr>
              <a:xfrm>
                <a:off x="6973809" y="3009601"/>
                <a:ext cx="276306" cy="276611"/>
              </a:xfrm>
              <a:custGeom>
                <a:avLst/>
                <a:gdLst/>
                <a:ahLst/>
                <a:cxnLst/>
                <a:rect l="l" t="t" r="r" b="b"/>
                <a:pathLst>
                  <a:path w="10860" h="10872" extrusionOk="0">
                    <a:moveTo>
                      <a:pt x="5430" y="1"/>
                    </a:moveTo>
                    <a:cubicBezTo>
                      <a:pt x="3990" y="1"/>
                      <a:pt x="2608" y="560"/>
                      <a:pt x="1596" y="1584"/>
                    </a:cubicBezTo>
                    <a:cubicBezTo>
                      <a:pt x="561" y="2620"/>
                      <a:pt x="1" y="3989"/>
                      <a:pt x="1" y="5430"/>
                    </a:cubicBezTo>
                    <a:cubicBezTo>
                      <a:pt x="1" y="6561"/>
                      <a:pt x="346" y="7645"/>
                      <a:pt x="1001" y="8573"/>
                    </a:cubicBezTo>
                    <a:cubicBezTo>
                      <a:pt x="1632" y="9466"/>
                      <a:pt x="2513" y="10145"/>
                      <a:pt x="3537" y="10538"/>
                    </a:cubicBezTo>
                    <a:cubicBezTo>
                      <a:pt x="3559" y="10544"/>
                      <a:pt x="3579" y="10547"/>
                      <a:pt x="3599" y="10547"/>
                    </a:cubicBezTo>
                    <a:cubicBezTo>
                      <a:pt x="3656" y="10547"/>
                      <a:pt x="3704" y="10522"/>
                      <a:pt x="3740" y="10478"/>
                    </a:cubicBezTo>
                    <a:cubicBezTo>
                      <a:pt x="3763" y="10443"/>
                      <a:pt x="3763" y="10395"/>
                      <a:pt x="3763" y="10371"/>
                    </a:cubicBezTo>
                    <a:lnTo>
                      <a:pt x="3763" y="7275"/>
                    </a:lnTo>
                    <a:cubicBezTo>
                      <a:pt x="3763" y="7180"/>
                      <a:pt x="3692" y="7097"/>
                      <a:pt x="3585" y="7097"/>
                    </a:cubicBezTo>
                    <a:lnTo>
                      <a:pt x="2156" y="7097"/>
                    </a:lnTo>
                    <a:lnTo>
                      <a:pt x="2156" y="5835"/>
                    </a:lnTo>
                    <a:lnTo>
                      <a:pt x="3585" y="5835"/>
                    </a:lnTo>
                    <a:cubicBezTo>
                      <a:pt x="3680" y="5835"/>
                      <a:pt x="3763" y="5751"/>
                      <a:pt x="3763" y="5656"/>
                    </a:cubicBezTo>
                    <a:lnTo>
                      <a:pt x="3763" y="5430"/>
                    </a:lnTo>
                    <a:cubicBezTo>
                      <a:pt x="3763" y="3942"/>
                      <a:pt x="5180" y="2632"/>
                      <a:pt x="6799" y="2632"/>
                    </a:cubicBezTo>
                    <a:lnTo>
                      <a:pt x="7550" y="2632"/>
                    </a:lnTo>
                    <a:lnTo>
                      <a:pt x="7550" y="3894"/>
                    </a:lnTo>
                    <a:lnTo>
                      <a:pt x="6799" y="3894"/>
                    </a:lnTo>
                    <a:cubicBezTo>
                      <a:pt x="6311" y="3894"/>
                      <a:pt x="5883" y="4025"/>
                      <a:pt x="5561" y="4287"/>
                    </a:cubicBezTo>
                    <a:cubicBezTo>
                      <a:pt x="5228" y="4561"/>
                      <a:pt x="5025" y="4966"/>
                      <a:pt x="5025" y="5430"/>
                    </a:cubicBezTo>
                    <a:lnTo>
                      <a:pt x="5025" y="5656"/>
                    </a:lnTo>
                    <a:cubicBezTo>
                      <a:pt x="5025" y="5740"/>
                      <a:pt x="5109" y="5835"/>
                      <a:pt x="5204" y="5835"/>
                    </a:cubicBezTo>
                    <a:lnTo>
                      <a:pt x="5883" y="5835"/>
                    </a:lnTo>
                    <a:cubicBezTo>
                      <a:pt x="5966" y="5835"/>
                      <a:pt x="6061" y="5751"/>
                      <a:pt x="6061" y="5656"/>
                    </a:cubicBezTo>
                    <a:cubicBezTo>
                      <a:pt x="6061" y="5561"/>
                      <a:pt x="5978" y="5478"/>
                      <a:pt x="5883" y="5478"/>
                    </a:cubicBezTo>
                    <a:lnTo>
                      <a:pt x="5371" y="5478"/>
                    </a:lnTo>
                    <a:lnTo>
                      <a:pt x="5371" y="5418"/>
                    </a:lnTo>
                    <a:cubicBezTo>
                      <a:pt x="5371" y="4525"/>
                      <a:pt x="6145" y="4204"/>
                      <a:pt x="6799" y="4204"/>
                    </a:cubicBezTo>
                    <a:lnTo>
                      <a:pt x="7704" y="4204"/>
                    </a:lnTo>
                    <a:cubicBezTo>
                      <a:pt x="7800" y="4204"/>
                      <a:pt x="7883" y="4132"/>
                      <a:pt x="7883" y="4025"/>
                    </a:cubicBezTo>
                    <a:lnTo>
                      <a:pt x="7883" y="2418"/>
                    </a:lnTo>
                    <a:cubicBezTo>
                      <a:pt x="7883" y="2334"/>
                      <a:pt x="7811" y="2239"/>
                      <a:pt x="7704" y="2239"/>
                    </a:cubicBezTo>
                    <a:lnTo>
                      <a:pt x="6799" y="2239"/>
                    </a:lnTo>
                    <a:cubicBezTo>
                      <a:pt x="5966" y="2239"/>
                      <a:pt x="5121" y="2572"/>
                      <a:pt x="4466" y="3156"/>
                    </a:cubicBezTo>
                    <a:cubicBezTo>
                      <a:pt x="3799" y="3763"/>
                      <a:pt x="3418" y="4549"/>
                      <a:pt x="3418" y="5382"/>
                    </a:cubicBezTo>
                    <a:lnTo>
                      <a:pt x="3418" y="5442"/>
                    </a:lnTo>
                    <a:lnTo>
                      <a:pt x="1989" y="5442"/>
                    </a:lnTo>
                    <a:cubicBezTo>
                      <a:pt x="1906" y="5442"/>
                      <a:pt x="1811" y="5513"/>
                      <a:pt x="1811" y="5620"/>
                    </a:cubicBezTo>
                    <a:lnTo>
                      <a:pt x="1811" y="7228"/>
                    </a:lnTo>
                    <a:cubicBezTo>
                      <a:pt x="1811" y="7323"/>
                      <a:pt x="1894" y="7406"/>
                      <a:pt x="1989" y="7406"/>
                    </a:cubicBezTo>
                    <a:lnTo>
                      <a:pt x="3418" y="7406"/>
                    </a:lnTo>
                    <a:lnTo>
                      <a:pt x="3418" y="10085"/>
                    </a:lnTo>
                    <a:cubicBezTo>
                      <a:pt x="1561" y="9300"/>
                      <a:pt x="346" y="7442"/>
                      <a:pt x="346" y="5418"/>
                    </a:cubicBezTo>
                    <a:cubicBezTo>
                      <a:pt x="346" y="2596"/>
                      <a:pt x="2620" y="322"/>
                      <a:pt x="5430" y="322"/>
                    </a:cubicBezTo>
                    <a:cubicBezTo>
                      <a:pt x="8228" y="322"/>
                      <a:pt x="10526" y="2620"/>
                      <a:pt x="10526" y="5418"/>
                    </a:cubicBezTo>
                    <a:cubicBezTo>
                      <a:pt x="10526" y="8228"/>
                      <a:pt x="8240" y="10502"/>
                      <a:pt x="5430" y="10502"/>
                    </a:cubicBezTo>
                    <a:lnTo>
                      <a:pt x="5371" y="10502"/>
                    </a:lnTo>
                    <a:lnTo>
                      <a:pt x="5371" y="7418"/>
                    </a:lnTo>
                    <a:lnTo>
                      <a:pt x="7728" y="7418"/>
                    </a:lnTo>
                    <a:cubicBezTo>
                      <a:pt x="7811" y="7418"/>
                      <a:pt x="7907" y="7347"/>
                      <a:pt x="7907" y="7240"/>
                    </a:cubicBezTo>
                    <a:lnTo>
                      <a:pt x="7907" y="5656"/>
                    </a:lnTo>
                    <a:cubicBezTo>
                      <a:pt x="7907" y="5561"/>
                      <a:pt x="7823" y="5478"/>
                      <a:pt x="7728" y="5478"/>
                    </a:cubicBezTo>
                    <a:lnTo>
                      <a:pt x="6728" y="5478"/>
                    </a:lnTo>
                    <a:cubicBezTo>
                      <a:pt x="6633" y="5478"/>
                      <a:pt x="6549" y="5549"/>
                      <a:pt x="6549" y="5656"/>
                    </a:cubicBezTo>
                    <a:cubicBezTo>
                      <a:pt x="6549" y="5740"/>
                      <a:pt x="6621" y="5835"/>
                      <a:pt x="6728" y="5835"/>
                    </a:cubicBezTo>
                    <a:lnTo>
                      <a:pt x="7561" y="5835"/>
                    </a:lnTo>
                    <a:lnTo>
                      <a:pt x="7561" y="7097"/>
                    </a:lnTo>
                    <a:lnTo>
                      <a:pt x="5204" y="7097"/>
                    </a:lnTo>
                    <a:cubicBezTo>
                      <a:pt x="5121" y="7097"/>
                      <a:pt x="5025" y="7168"/>
                      <a:pt x="5025" y="7275"/>
                    </a:cubicBezTo>
                    <a:lnTo>
                      <a:pt x="5025" y="10693"/>
                    </a:lnTo>
                    <a:cubicBezTo>
                      <a:pt x="5025" y="10788"/>
                      <a:pt x="5109" y="10859"/>
                      <a:pt x="5192" y="10871"/>
                    </a:cubicBezTo>
                    <a:lnTo>
                      <a:pt x="5430" y="10871"/>
                    </a:lnTo>
                    <a:cubicBezTo>
                      <a:pt x="6871" y="10871"/>
                      <a:pt x="8240" y="10312"/>
                      <a:pt x="9276" y="9288"/>
                    </a:cubicBezTo>
                    <a:cubicBezTo>
                      <a:pt x="10300" y="8252"/>
                      <a:pt x="10859" y="6883"/>
                      <a:pt x="10859" y="5442"/>
                    </a:cubicBezTo>
                    <a:cubicBezTo>
                      <a:pt x="10859" y="3989"/>
                      <a:pt x="10300" y="2620"/>
                      <a:pt x="9276" y="1584"/>
                    </a:cubicBezTo>
                    <a:cubicBezTo>
                      <a:pt x="8240" y="560"/>
                      <a:pt x="6871" y="1"/>
                      <a:pt x="5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29" name="Google Shape;2034;p91">
                <a:extLst>
                  <a:ext uri="{FF2B5EF4-FFF2-40B4-BE49-F238E27FC236}">
                    <a16:creationId xmlns:a16="http://schemas.microsoft.com/office/drawing/2014/main" id="{9F543E8E-9DE3-5D5C-142C-1EEA928B289D}"/>
                  </a:ext>
                </a:extLst>
              </p:cNvPr>
              <p:cNvGrpSpPr/>
              <p:nvPr/>
            </p:nvGrpSpPr>
            <p:grpSpPr>
              <a:xfrm>
                <a:off x="7333052" y="3009627"/>
                <a:ext cx="276602" cy="276297"/>
                <a:chOff x="3303268" y="3817349"/>
                <a:chExt cx="346056" cy="345674"/>
              </a:xfrm>
            </p:grpSpPr>
            <p:sp>
              <p:nvSpPr>
                <p:cNvPr id="38" name="Google Shape;2035;p91">
                  <a:extLst>
                    <a:ext uri="{FF2B5EF4-FFF2-40B4-BE49-F238E27FC236}">
                      <a16:creationId xmlns:a16="http://schemas.microsoft.com/office/drawing/2014/main" id="{FE17CBE1-B8C1-71E0-1E5B-CF7C5F624288}"/>
                    </a:ext>
                  </a:extLst>
                </p:cNvPr>
                <p:cNvSpPr/>
                <p:nvPr/>
              </p:nvSpPr>
              <p:spPr>
                <a:xfrm>
                  <a:off x="3303268" y="3817349"/>
                  <a:ext cx="346056" cy="3456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72" h="10860" extrusionOk="0">
                      <a:moveTo>
                        <a:pt x="5418" y="334"/>
                      </a:moveTo>
                      <a:cubicBezTo>
                        <a:pt x="8228" y="334"/>
                        <a:pt x="10514" y="2608"/>
                        <a:pt x="10514" y="5430"/>
                      </a:cubicBezTo>
                      <a:cubicBezTo>
                        <a:pt x="10514" y="8240"/>
                        <a:pt x="8228" y="10514"/>
                        <a:pt x="5418" y="10514"/>
                      </a:cubicBezTo>
                      <a:cubicBezTo>
                        <a:pt x="2608" y="10514"/>
                        <a:pt x="334" y="8240"/>
                        <a:pt x="334" y="5430"/>
                      </a:cubicBezTo>
                      <a:cubicBezTo>
                        <a:pt x="334" y="2608"/>
                        <a:pt x="2608" y="334"/>
                        <a:pt x="5418" y="334"/>
                      </a:cubicBezTo>
                      <a:close/>
                      <a:moveTo>
                        <a:pt x="5430" y="1"/>
                      </a:moveTo>
                      <a:cubicBezTo>
                        <a:pt x="3989" y="1"/>
                        <a:pt x="2620" y="560"/>
                        <a:pt x="1596" y="1584"/>
                      </a:cubicBezTo>
                      <a:cubicBezTo>
                        <a:pt x="572" y="2620"/>
                        <a:pt x="1" y="3989"/>
                        <a:pt x="1" y="5430"/>
                      </a:cubicBezTo>
                      <a:cubicBezTo>
                        <a:pt x="1" y="6871"/>
                        <a:pt x="572" y="8240"/>
                        <a:pt x="1596" y="9264"/>
                      </a:cubicBezTo>
                      <a:cubicBezTo>
                        <a:pt x="2620" y="10300"/>
                        <a:pt x="3989" y="10859"/>
                        <a:pt x="5430" y="10859"/>
                      </a:cubicBezTo>
                      <a:cubicBezTo>
                        <a:pt x="6883" y="10859"/>
                        <a:pt x="8252" y="10300"/>
                        <a:pt x="9276" y="9264"/>
                      </a:cubicBezTo>
                      <a:cubicBezTo>
                        <a:pt x="10300" y="8240"/>
                        <a:pt x="10871" y="6871"/>
                        <a:pt x="10871" y="5430"/>
                      </a:cubicBezTo>
                      <a:cubicBezTo>
                        <a:pt x="10871" y="3989"/>
                        <a:pt x="10300" y="2620"/>
                        <a:pt x="9276" y="1584"/>
                      </a:cubicBezTo>
                      <a:cubicBezTo>
                        <a:pt x="8252" y="560"/>
                        <a:pt x="6883" y="1"/>
                        <a:pt x="543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9" name="Google Shape;2036;p91">
                  <a:extLst>
                    <a:ext uri="{FF2B5EF4-FFF2-40B4-BE49-F238E27FC236}">
                      <a16:creationId xmlns:a16="http://schemas.microsoft.com/office/drawing/2014/main" id="{99482161-FBC2-3694-A398-CA13C32EFD53}"/>
                    </a:ext>
                  </a:extLst>
                </p:cNvPr>
                <p:cNvSpPr/>
                <p:nvPr/>
              </p:nvSpPr>
              <p:spPr>
                <a:xfrm>
                  <a:off x="3368074" y="3882537"/>
                  <a:ext cx="215298" cy="215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64" h="6764" extrusionOk="0">
                      <a:moveTo>
                        <a:pt x="5335" y="346"/>
                      </a:moveTo>
                      <a:cubicBezTo>
                        <a:pt x="5930" y="346"/>
                        <a:pt x="6418" y="834"/>
                        <a:pt x="6418" y="1429"/>
                      </a:cubicBezTo>
                      <a:lnTo>
                        <a:pt x="6418" y="5335"/>
                      </a:lnTo>
                      <a:cubicBezTo>
                        <a:pt x="6418" y="5930"/>
                        <a:pt x="5930" y="6418"/>
                        <a:pt x="5335" y="6418"/>
                      </a:cubicBezTo>
                      <a:lnTo>
                        <a:pt x="1429" y="6418"/>
                      </a:lnTo>
                      <a:cubicBezTo>
                        <a:pt x="834" y="6418"/>
                        <a:pt x="346" y="5930"/>
                        <a:pt x="346" y="5335"/>
                      </a:cubicBezTo>
                      <a:lnTo>
                        <a:pt x="346" y="1429"/>
                      </a:lnTo>
                      <a:cubicBezTo>
                        <a:pt x="346" y="834"/>
                        <a:pt x="834" y="346"/>
                        <a:pt x="1429" y="346"/>
                      </a:cubicBezTo>
                      <a:close/>
                      <a:moveTo>
                        <a:pt x="1429" y="1"/>
                      </a:moveTo>
                      <a:cubicBezTo>
                        <a:pt x="644" y="1"/>
                        <a:pt x="1" y="644"/>
                        <a:pt x="1" y="1429"/>
                      </a:cubicBezTo>
                      <a:lnTo>
                        <a:pt x="1" y="5335"/>
                      </a:lnTo>
                      <a:cubicBezTo>
                        <a:pt x="1" y="6120"/>
                        <a:pt x="644" y="6763"/>
                        <a:pt x="1429" y="6763"/>
                      </a:cubicBezTo>
                      <a:lnTo>
                        <a:pt x="5335" y="6763"/>
                      </a:lnTo>
                      <a:cubicBezTo>
                        <a:pt x="6121" y="6763"/>
                        <a:pt x="6763" y="6120"/>
                        <a:pt x="6763" y="5335"/>
                      </a:cubicBezTo>
                      <a:lnTo>
                        <a:pt x="6763" y="1429"/>
                      </a:lnTo>
                      <a:cubicBezTo>
                        <a:pt x="6763" y="644"/>
                        <a:pt x="6121" y="1"/>
                        <a:pt x="533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0" name="Google Shape;2037;p91">
                  <a:extLst>
                    <a:ext uri="{FF2B5EF4-FFF2-40B4-BE49-F238E27FC236}">
                      <a16:creationId xmlns:a16="http://schemas.microsoft.com/office/drawing/2014/main" id="{7B8DC46B-D6E6-6637-2ED7-7B80FF899B40}"/>
                    </a:ext>
                  </a:extLst>
                </p:cNvPr>
                <p:cNvSpPr/>
                <p:nvPr/>
              </p:nvSpPr>
              <p:spPr>
                <a:xfrm>
                  <a:off x="3418143" y="3933656"/>
                  <a:ext cx="114811" cy="112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7" h="3542" extrusionOk="0">
                      <a:moveTo>
                        <a:pt x="1822" y="0"/>
                      </a:moveTo>
                      <a:cubicBezTo>
                        <a:pt x="812" y="0"/>
                        <a:pt x="1" y="851"/>
                        <a:pt x="59" y="1859"/>
                      </a:cubicBezTo>
                      <a:cubicBezTo>
                        <a:pt x="95" y="2776"/>
                        <a:pt x="833" y="3502"/>
                        <a:pt x="1726" y="3538"/>
                      </a:cubicBezTo>
                      <a:cubicBezTo>
                        <a:pt x="1764" y="3541"/>
                        <a:pt x="1802" y="3542"/>
                        <a:pt x="1840" y="3542"/>
                      </a:cubicBezTo>
                      <a:cubicBezTo>
                        <a:pt x="2178" y="3542"/>
                        <a:pt x="2494" y="3447"/>
                        <a:pt x="2762" y="3276"/>
                      </a:cubicBezTo>
                      <a:cubicBezTo>
                        <a:pt x="2857" y="3217"/>
                        <a:pt x="2869" y="3086"/>
                        <a:pt x="2797" y="3014"/>
                      </a:cubicBezTo>
                      <a:cubicBezTo>
                        <a:pt x="2761" y="2978"/>
                        <a:pt x="2711" y="2964"/>
                        <a:pt x="2664" y="2964"/>
                      </a:cubicBezTo>
                      <a:cubicBezTo>
                        <a:pt x="2634" y="2964"/>
                        <a:pt x="2606" y="2969"/>
                        <a:pt x="2583" y="2979"/>
                      </a:cubicBezTo>
                      <a:cubicBezTo>
                        <a:pt x="2380" y="3096"/>
                        <a:pt x="2149" y="3185"/>
                        <a:pt x="1897" y="3185"/>
                      </a:cubicBezTo>
                      <a:cubicBezTo>
                        <a:pt x="1868" y="3185"/>
                        <a:pt x="1839" y="3183"/>
                        <a:pt x="1809" y="3181"/>
                      </a:cubicBezTo>
                      <a:cubicBezTo>
                        <a:pt x="1023" y="3169"/>
                        <a:pt x="380" y="2514"/>
                        <a:pt x="392" y="1716"/>
                      </a:cubicBezTo>
                      <a:cubicBezTo>
                        <a:pt x="426" y="948"/>
                        <a:pt x="1028" y="330"/>
                        <a:pt x="1792" y="330"/>
                      </a:cubicBezTo>
                      <a:cubicBezTo>
                        <a:pt x="1833" y="330"/>
                        <a:pt x="1874" y="332"/>
                        <a:pt x="1916" y="335"/>
                      </a:cubicBezTo>
                      <a:cubicBezTo>
                        <a:pt x="2619" y="371"/>
                        <a:pt x="3190" y="943"/>
                        <a:pt x="3250" y="1633"/>
                      </a:cubicBezTo>
                      <a:cubicBezTo>
                        <a:pt x="3285" y="1919"/>
                        <a:pt x="3214" y="2193"/>
                        <a:pt x="3095" y="2431"/>
                      </a:cubicBezTo>
                      <a:cubicBezTo>
                        <a:pt x="3059" y="2490"/>
                        <a:pt x="3059" y="2574"/>
                        <a:pt x="3119" y="2633"/>
                      </a:cubicBezTo>
                      <a:cubicBezTo>
                        <a:pt x="3149" y="2663"/>
                        <a:pt x="3191" y="2678"/>
                        <a:pt x="3234" y="2678"/>
                      </a:cubicBezTo>
                      <a:cubicBezTo>
                        <a:pt x="3295" y="2678"/>
                        <a:pt x="3358" y="2648"/>
                        <a:pt x="3393" y="2586"/>
                      </a:cubicBezTo>
                      <a:cubicBezTo>
                        <a:pt x="3536" y="2324"/>
                        <a:pt x="3607" y="2014"/>
                        <a:pt x="3583" y="1669"/>
                      </a:cubicBezTo>
                      <a:cubicBezTo>
                        <a:pt x="3536" y="764"/>
                        <a:pt x="2797" y="50"/>
                        <a:pt x="1904" y="2"/>
                      </a:cubicBezTo>
                      <a:cubicBezTo>
                        <a:pt x="1877" y="1"/>
                        <a:pt x="1849" y="0"/>
                        <a:pt x="18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1" name="Google Shape;2038;p91">
                  <a:extLst>
                    <a:ext uri="{FF2B5EF4-FFF2-40B4-BE49-F238E27FC236}">
                      <a16:creationId xmlns:a16="http://schemas.microsoft.com/office/drawing/2014/main" id="{2311E416-481D-4B78-C40C-8ABD4250C5CE}"/>
                    </a:ext>
                  </a:extLst>
                </p:cNvPr>
                <p:cNvSpPr/>
                <p:nvPr/>
              </p:nvSpPr>
              <p:spPr>
                <a:xfrm>
                  <a:off x="3519298" y="3910197"/>
                  <a:ext cx="29570" cy="29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9" h="918" extrusionOk="0">
                      <a:moveTo>
                        <a:pt x="465" y="1"/>
                      </a:moveTo>
                      <a:cubicBezTo>
                        <a:pt x="203" y="1"/>
                        <a:pt x="0" y="203"/>
                        <a:pt x="0" y="453"/>
                      </a:cubicBezTo>
                      <a:cubicBezTo>
                        <a:pt x="0" y="715"/>
                        <a:pt x="203" y="918"/>
                        <a:pt x="465" y="918"/>
                      </a:cubicBezTo>
                      <a:cubicBezTo>
                        <a:pt x="715" y="918"/>
                        <a:pt x="929" y="715"/>
                        <a:pt x="929" y="453"/>
                      </a:cubicBezTo>
                      <a:cubicBezTo>
                        <a:pt x="929" y="203"/>
                        <a:pt x="715" y="1"/>
                        <a:pt x="46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30" name="Google Shape;2039;p91">
                <a:extLst>
                  <a:ext uri="{FF2B5EF4-FFF2-40B4-BE49-F238E27FC236}">
                    <a16:creationId xmlns:a16="http://schemas.microsoft.com/office/drawing/2014/main" id="{469CA437-70AF-A5BC-80F6-E7CDAE277C31}"/>
                  </a:ext>
                </a:extLst>
              </p:cNvPr>
              <p:cNvGrpSpPr/>
              <p:nvPr/>
            </p:nvGrpSpPr>
            <p:grpSpPr>
              <a:xfrm>
                <a:off x="7692009" y="3009627"/>
                <a:ext cx="276602" cy="276297"/>
                <a:chOff x="3752358" y="3817349"/>
                <a:chExt cx="346056" cy="345674"/>
              </a:xfrm>
            </p:grpSpPr>
            <p:sp>
              <p:nvSpPr>
                <p:cNvPr id="34" name="Google Shape;2040;p91">
                  <a:extLst>
                    <a:ext uri="{FF2B5EF4-FFF2-40B4-BE49-F238E27FC236}">
                      <a16:creationId xmlns:a16="http://schemas.microsoft.com/office/drawing/2014/main" id="{77B572EB-525E-3EF4-4F8B-C83EA1A465B9}"/>
                    </a:ext>
                  </a:extLst>
                </p:cNvPr>
                <p:cNvSpPr/>
                <p:nvPr/>
              </p:nvSpPr>
              <p:spPr>
                <a:xfrm>
                  <a:off x="3752358" y="3817349"/>
                  <a:ext cx="346056" cy="3456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72" h="10860" extrusionOk="0">
                      <a:moveTo>
                        <a:pt x="5430" y="334"/>
                      </a:moveTo>
                      <a:cubicBezTo>
                        <a:pt x="8252" y="334"/>
                        <a:pt x="10526" y="2608"/>
                        <a:pt x="10526" y="5430"/>
                      </a:cubicBezTo>
                      <a:cubicBezTo>
                        <a:pt x="10526" y="8240"/>
                        <a:pt x="8228" y="10514"/>
                        <a:pt x="5430" y="10514"/>
                      </a:cubicBezTo>
                      <a:cubicBezTo>
                        <a:pt x="2620" y="10514"/>
                        <a:pt x="346" y="8240"/>
                        <a:pt x="346" y="5430"/>
                      </a:cubicBezTo>
                      <a:cubicBezTo>
                        <a:pt x="346" y="2608"/>
                        <a:pt x="2620" y="334"/>
                        <a:pt x="5430" y="334"/>
                      </a:cubicBezTo>
                      <a:close/>
                      <a:moveTo>
                        <a:pt x="5430" y="1"/>
                      </a:moveTo>
                      <a:cubicBezTo>
                        <a:pt x="3989" y="1"/>
                        <a:pt x="2620" y="560"/>
                        <a:pt x="1596" y="1584"/>
                      </a:cubicBezTo>
                      <a:cubicBezTo>
                        <a:pt x="572" y="2620"/>
                        <a:pt x="1" y="3989"/>
                        <a:pt x="1" y="5430"/>
                      </a:cubicBezTo>
                      <a:cubicBezTo>
                        <a:pt x="1" y="6871"/>
                        <a:pt x="572" y="8240"/>
                        <a:pt x="1596" y="9264"/>
                      </a:cubicBezTo>
                      <a:cubicBezTo>
                        <a:pt x="2620" y="10300"/>
                        <a:pt x="3989" y="10859"/>
                        <a:pt x="5430" y="10859"/>
                      </a:cubicBezTo>
                      <a:cubicBezTo>
                        <a:pt x="6882" y="10859"/>
                        <a:pt x="8252" y="10300"/>
                        <a:pt x="9276" y="9264"/>
                      </a:cubicBezTo>
                      <a:cubicBezTo>
                        <a:pt x="10300" y="8240"/>
                        <a:pt x="10871" y="6871"/>
                        <a:pt x="10871" y="5430"/>
                      </a:cubicBezTo>
                      <a:cubicBezTo>
                        <a:pt x="10871" y="3989"/>
                        <a:pt x="10300" y="2620"/>
                        <a:pt x="9276" y="1584"/>
                      </a:cubicBezTo>
                      <a:cubicBezTo>
                        <a:pt x="8252" y="560"/>
                        <a:pt x="6882" y="1"/>
                        <a:pt x="543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5" name="Google Shape;2041;p91">
                  <a:extLst>
                    <a:ext uri="{FF2B5EF4-FFF2-40B4-BE49-F238E27FC236}">
                      <a16:creationId xmlns:a16="http://schemas.microsoft.com/office/drawing/2014/main" id="{344AD107-AF8E-EF7E-9F4C-DC80AB880950}"/>
                    </a:ext>
                  </a:extLst>
                </p:cNvPr>
                <p:cNvSpPr/>
                <p:nvPr/>
              </p:nvSpPr>
              <p:spPr>
                <a:xfrm>
                  <a:off x="3831933" y="3955682"/>
                  <a:ext cx="47809" cy="120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2" h="3787" extrusionOk="0">
                      <a:moveTo>
                        <a:pt x="1168" y="346"/>
                      </a:moveTo>
                      <a:lnTo>
                        <a:pt x="1168" y="3430"/>
                      </a:lnTo>
                      <a:lnTo>
                        <a:pt x="358" y="3430"/>
                      </a:lnTo>
                      <a:lnTo>
                        <a:pt x="358" y="346"/>
                      </a:lnTo>
                      <a:close/>
                      <a:moveTo>
                        <a:pt x="180" y="1"/>
                      </a:moveTo>
                      <a:cubicBezTo>
                        <a:pt x="96" y="1"/>
                        <a:pt x="1" y="72"/>
                        <a:pt x="1" y="179"/>
                      </a:cubicBezTo>
                      <a:lnTo>
                        <a:pt x="1" y="3608"/>
                      </a:lnTo>
                      <a:cubicBezTo>
                        <a:pt x="1" y="3703"/>
                        <a:pt x="72" y="3787"/>
                        <a:pt x="180" y="3787"/>
                      </a:cubicBezTo>
                      <a:lnTo>
                        <a:pt x="1323" y="3787"/>
                      </a:lnTo>
                      <a:cubicBezTo>
                        <a:pt x="1418" y="3787"/>
                        <a:pt x="1501" y="3715"/>
                        <a:pt x="1501" y="3608"/>
                      </a:cubicBezTo>
                      <a:lnTo>
                        <a:pt x="1501" y="179"/>
                      </a:lnTo>
                      <a:cubicBezTo>
                        <a:pt x="1501" y="72"/>
                        <a:pt x="1430" y="1"/>
                        <a:pt x="13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6" name="Google Shape;2042;p91">
                  <a:extLst>
                    <a:ext uri="{FF2B5EF4-FFF2-40B4-BE49-F238E27FC236}">
                      <a16:creationId xmlns:a16="http://schemas.microsoft.com/office/drawing/2014/main" id="{729AFEEE-4975-9B2A-5C3A-2DE4B96192A3}"/>
                    </a:ext>
                  </a:extLst>
                </p:cNvPr>
                <p:cNvSpPr/>
                <p:nvPr/>
              </p:nvSpPr>
              <p:spPr>
                <a:xfrm>
                  <a:off x="3824739" y="3890112"/>
                  <a:ext cx="55002" cy="55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8" h="1728" extrusionOk="0">
                      <a:moveTo>
                        <a:pt x="870" y="334"/>
                      </a:moveTo>
                      <a:cubicBezTo>
                        <a:pt x="1156" y="334"/>
                        <a:pt x="1394" y="572"/>
                        <a:pt x="1394" y="846"/>
                      </a:cubicBezTo>
                      <a:cubicBezTo>
                        <a:pt x="1394" y="1132"/>
                        <a:pt x="1156" y="1370"/>
                        <a:pt x="870" y="1370"/>
                      </a:cubicBezTo>
                      <a:cubicBezTo>
                        <a:pt x="584" y="1370"/>
                        <a:pt x="346" y="1132"/>
                        <a:pt x="346" y="846"/>
                      </a:cubicBezTo>
                      <a:cubicBezTo>
                        <a:pt x="346" y="572"/>
                        <a:pt x="584" y="334"/>
                        <a:pt x="870" y="334"/>
                      </a:cubicBezTo>
                      <a:close/>
                      <a:moveTo>
                        <a:pt x="870" y="1"/>
                      </a:moveTo>
                      <a:cubicBezTo>
                        <a:pt x="394" y="1"/>
                        <a:pt x="1" y="394"/>
                        <a:pt x="1" y="870"/>
                      </a:cubicBezTo>
                      <a:cubicBezTo>
                        <a:pt x="1" y="1346"/>
                        <a:pt x="394" y="1727"/>
                        <a:pt x="870" y="1727"/>
                      </a:cubicBezTo>
                      <a:cubicBezTo>
                        <a:pt x="1346" y="1727"/>
                        <a:pt x="1727" y="1334"/>
                        <a:pt x="1727" y="870"/>
                      </a:cubicBezTo>
                      <a:cubicBezTo>
                        <a:pt x="1727" y="394"/>
                        <a:pt x="1346" y="1"/>
                        <a:pt x="87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7" name="Google Shape;2043;p91">
                  <a:extLst>
                    <a:ext uri="{FF2B5EF4-FFF2-40B4-BE49-F238E27FC236}">
                      <a16:creationId xmlns:a16="http://schemas.microsoft.com/office/drawing/2014/main" id="{40BF1593-EA43-CAB5-1417-834A6C007E2A}"/>
                    </a:ext>
                  </a:extLst>
                </p:cNvPr>
                <p:cNvSpPr/>
                <p:nvPr/>
              </p:nvSpPr>
              <p:spPr>
                <a:xfrm>
                  <a:off x="3904696" y="3955682"/>
                  <a:ext cx="128148" cy="120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6" h="3787" extrusionOk="0">
                      <a:moveTo>
                        <a:pt x="191" y="1"/>
                      </a:moveTo>
                      <a:cubicBezTo>
                        <a:pt x="96" y="1"/>
                        <a:pt x="1" y="72"/>
                        <a:pt x="1" y="179"/>
                      </a:cubicBezTo>
                      <a:lnTo>
                        <a:pt x="1" y="3608"/>
                      </a:lnTo>
                      <a:cubicBezTo>
                        <a:pt x="1" y="3703"/>
                        <a:pt x="84" y="3787"/>
                        <a:pt x="191" y="3787"/>
                      </a:cubicBezTo>
                      <a:lnTo>
                        <a:pt x="1334" y="3787"/>
                      </a:lnTo>
                      <a:cubicBezTo>
                        <a:pt x="1418" y="3787"/>
                        <a:pt x="1513" y="3715"/>
                        <a:pt x="1513" y="3608"/>
                      </a:cubicBezTo>
                      <a:lnTo>
                        <a:pt x="1513" y="2382"/>
                      </a:lnTo>
                      <a:cubicBezTo>
                        <a:pt x="1513" y="1977"/>
                        <a:pt x="1596" y="1501"/>
                        <a:pt x="2037" y="1501"/>
                      </a:cubicBezTo>
                      <a:cubicBezTo>
                        <a:pt x="2347" y="1501"/>
                        <a:pt x="2477" y="1763"/>
                        <a:pt x="2525" y="2060"/>
                      </a:cubicBezTo>
                      <a:cubicBezTo>
                        <a:pt x="2537" y="2156"/>
                        <a:pt x="2608" y="2215"/>
                        <a:pt x="2692" y="2215"/>
                      </a:cubicBezTo>
                      <a:cubicBezTo>
                        <a:pt x="2787" y="2215"/>
                        <a:pt x="2870" y="2120"/>
                        <a:pt x="2847" y="2025"/>
                      </a:cubicBezTo>
                      <a:cubicBezTo>
                        <a:pt x="2763" y="1465"/>
                        <a:pt x="2477" y="1155"/>
                        <a:pt x="2013" y="1155"/>
                      </a:cubicBezTo>
                      <a:cubicBezTo>
                        <a:pt x="1465" y="1155"/>
                        <a:pt x="1156" y="1608"/>
                        <a:pt x="1156" y="2382"/>
                      </a:cubicBezTo>
                      <a:lnTo>
                        <a:pt x="1156" y="3430"/>
                      </a:lnTo>
                      <a:lnTo>
                        <a:pt x="346" y="3430"/>
                      </a:lnTo>
                      <a:lnTo>
                        <a:pt x="346" y="358"/>
                      </a:lnTo>
                      <a:lnTo>
                        <a:pt x="918" y="358"/>
                      </a:lnTo>
                      <a:lnTo>
                        <a:pt x="918" y="572"/>
                      </a:lnTo>
                      <a:cubicBezTo>
                        <a:pt x="918" y="632"/>
                        <a:pt x="930" y="679"/>
                        <a:pt x="977" y="715"/>
                      </a:cubicBezTo>
                      <a:cubicBezTo>
                        <a:pt x="1007" y="733"/>
                        <a:pt x="1043" y="742"/>
                        <a:pt x="1078" y="742"/>
                      </a:cubicBezTo>
                      <a:cubicBezTo>
                        <a:pt x="1114" y="742"/>
                        <a:pt x="1150" y="733"/>
                        <a:pt x="1180" y="715"/>
                      </a:cubicBezTo>
                      <a:cubicBezTo>
                        <a:pt x="1477" y="477"/>
                        <a:pt x="1835" y="358"/>
                        <a:pt x="2227" y="358"/>
                      </a:cubicBezTo>
                      <a:cubicBezTo>
                        <a:pt x="3204" y="358"/>
                        <a:pt x="3656" y="1191"/>
                        <a:pt x="3656" y="2001"/>
                      </a:cubicBezTo>
                      <a:lnTo>
                        <a:pt x="3656" y="3430"/>
                      </a:lnTo>
                      <a:lnTo>
                        <a:pt x="2847" y="3430"/>
                      </a:lnTo>
                      <a:lnTo>
                        <a:pt x="2847" y="2870"/>
                      </a:lnTo>
                      <a:cubicBezTo>
                        <a:pt x="2847" y="2775"/>
                        <a:pt x="2775" y="2703"/>
                        <a:pt x="2692" y="2703"/>
                      </a:cubicBezTo>
                      <a:cubicBezTo>
                        <a:pt x="2597" y="2703"/>
                        <a:pt x="2525" y="2775"/>
                        <a:pt x="2525" y="2870"/>
                      </a:cubicBezTo>
                      <a:lnTo>
                        <a:pt x="2525" y="3596"/>
                      </a:lnTo>
                      <a:cubicBezTo>
                        <a:pt x="2525" y="3691"/>
                        <a:pt x="2597" y="3775"/>
                        <a:pt x="2704" y="3775"/>
                      </a:cubicBezTo>
                      <a:lnTo>
                        <a:pt x="3847" y="3775"/>
                      </a:lnTo>
                      <a:cubicBezTo>
                        <a:pt x="3942" y="3775"/>
                        <a:pt x="4025" y="3703"/>
                        <a:pt x="4025" y="3596"/>
                      </a:cubicBezTo>
                      <a:lnTo>
                        <a:pt x="4025" y="1989"/>
                      </a:lnTo>
                      <a:cubicBezTo>
                        <a:pt x="4025" y="810"/>
                        <a:pt x="3299" y="1"/>
                        <a:pt x="2239" y="1"/>
                      </a:cubicBezTo>
                      <a:cubicBezTo>
                        <a:pt x="1894" y="1"/>
                        <a:pt x="1573" y="84"/>
                        <a:pt x="1275" y="251"/>
                      </a:cubicBezTo>
                      <a:lnTo>
                        <a:pt x="1275" y="179"/>
                      </a:lnTo>
                      <a:cubicBezTo>
                        <a:pt x="1275" y="84"/>
                        <a:pt x="1204" y="1"/>
                        <a:pt x="109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31" name="Google Shape;2044;p91">
                <a:extLst>
                  <a:ext uri="{FF2B5EF4-FFF2-40B4-BE49-F238E27FC236}">
                    <a16:creationId xmlns:a16="http://schemas.microsoft.com/office/drawing/2014/main" id="{49CC7836-700D-B85A-A228-2956E0B1AF36}"/>
                  </a:ext>
                </a:extLst>
              </p:cNvPr>
              <p:cNvGrpSpPr/>
              <p:nvPr/>
            </p:nvGrpSpPr>
            <p:grpSpPr>
              <a:xfrm>
                <a:off x="8050966" y="3009627"/>
                <a:ext cx="276577" cy="276297"/>
                <a:chOff x="4201447" y="3817349"/>
                <a:chExt cx="346024" cy="345674"/>
              </a:xfrm>
            </p:grpSpPr>
            <p:sp>
              <p:nvSpPr>
                <p:cNvPr id="32" name="Google Shape;2045;p91">
                  <a:extLst>
                    <a:ext uri="{FF2B5EF4-FFF2-40B4-BE49-F238E27FC236}">
                      <a16:creationId xmlns:a16="http://schemas.microsoft.com/office/drawing/2014/main" id="{15005D38-8903-D652-570C-F21CAD011C37}"/>
                    </a:ext>
                  </a:extLst>
                </p:cNvPr>
                <p:cNvSpPr/>
                <p:nvPr/>
              </p:nvSpPr>
              <p:spPr>
                <a:xfrm>
                  <a:off x="4201447" y="3817349"/>
                  <a:ext cx="346024" cy="3456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71" h="10860" extrusionOk="0">
                      <a:moveTo>
                        <a:pt x="5430" y="334"/>
                      </a:moveTo>
                      <a:cubicBezTo>
                        <a:pt x="8252" y="334"/>
                        <a:pt x="10526" y="2608"/>
                        <a:pt x="10526" y="5430"/>
                      </a:cubicBezTo>
                      <a:cubicBezTo>
                        <a:pt x="10526" y="8240"/>
                        <a:pt x="8252" y="10514"/>
                        <a:pt x="5430" y="10514"/>
                      </a:cubicBezTo>
                      <a:cubicBezTo>
                        <a:pt x="2620" y="10514"/>
                        <a:pt x="346" y="8240"/>
                        <a:pt x="346" y="5430"/>
                      </a:cubicBezTo>
                      <a:cubicBezTo>
                        <a:pt x="346" y="2608"/>
                        <a:pt x="2620" y="334"/>
                        <a:pt x="5430" y="334"/>
                      </a:cubicBezTo>
                      <a:close/>
                      <a:moveTo>
                        <a:pt x="5430" y="1"/>
                      </a:moveTo>
                      <a:cubicBezTo>
                        <a:pt x="3989" y="1"/>
                        <a:pt x="2620" y="560"/>
                        <a:pt x="1596" y="1584"/>
                      </a:cubicBezTo>
                      <a:cubicBezTo>
                        <a:pt x="572" y="2620"/>
                        <a:pt x="1" y="3989"/>
                        <a:pt x="1" y="5430"/>
                      </a:cubicBezTo>
                      <a:cubicBezTo>
                        <a:pt x="1" y="6871"/>
                        <a:pt x="572" y="8240"/>
                        <a:pt x="1596" y="9264"/>
                      </a:cubicBezTo>
                      <a:cubicBezTo>
                        <a:pt x="2620" y="10300"/>
                        <a:pt x="3989" y="10859"/>
                        <a:pt x="5430" y="10859"/>
                      </a:cubicBezTo>
                      <a:cubicBezTo>
                        <a:pt x="6882" y="10859"/>
                        <a:pt x="8252" y="10300"/>
                        <a:pt x="9276" y="9264"/>
                      </a:cubicBezTo>
                      <a:cubicBezTo>
                        <a:pt x="10299" y="8240"/>
                        <a:pt x="10871" y="6871"/>
                        <a:pt x="10871" y="5430"/>
                      </a:cubicBezTo>
                      <a:cubicBezTo>
                        <a:pt x="10871" y="3989"/>
                        <a:pt x="10299" y="2620"/>
                        <a:pt x="9276" y="1584"/>
                      </a:cubicBezTo>
                      <a:cubicBezTo>
                        <a:pt x="8252" y="560"/>
                        <a:pt x="6882" y="1"/>
                        <a:pt x="543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3" name="Google Shape;2046;p91">
                  <a:extLst>
                    <a:ext uri="{FF2B5EF4-FFF2-40B4-BE49-F238E27FC236}">
                      <a16:creationId xmlns:a16="http://schemas.microsoft.com/office/drawing/2014/main" id="{575188C3-24D5-3151-D822-C373AE12F67E}"/>
                    </a:ext>
                  </a:extLst>
                </p:cNvPr>
                <p:cNvSpPr/>
                <p:nvPr/>
              </p:nvSpPr>
              <p:spPr>
                <a:xfrm>
                  <a:off x="4271569" y="3904531"/>
                  <a:ext cx="227394" cy="185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44" h="5835" extrusionOk="0">
                      <a:moveTo>
                        <a:pt x="4620" y="0"/>
                      </a:moveTo>
                      <a:cubicBezTo>
                        <a:pt x="3727" y="0"/>
                        <a:pt x="2977" y="691"/>
                        <a:pt x="2905" y="1572"/>
                      </a:cubicBezTo>
                      <a:cubicBezTo>
                        <a:pt x="2727" y="1548"/>
                        <a:pt x="2358" y="1441"/>
                        <a:pt x="2262" y="1405"/>
                      </a:cubicBezTo>
                      <a:cubicBezTo>
                        <a:pt x="1643" y="1203"/>
                        <a:pt x="1072" y="810"/>
                        <a:pt x="631" y="322"/>
                      </a:cubicBezTo>
                      <a:cubicBezTo>
                        <a:pt x="596" y="298"/>
                        <a:pt x="572" y="274"/>
                        <a:pt x="524" y="262"/>
                      </a:cubicBezTo>
                      <a:cubicBezTo>
                        <a:pt x="517" y="261"/>
                        <a:pt x="509" y="260"/>
                        <a:pt x="501" y="260"/>
                      </a:cubicBezTo>
                      <a:cubicBezTo>
                        <a:pt x="436" y="260"/>
                        <a:pt x="367" y="304"/>
                        <a:pt x="346" y="357"/>
                      </a:cubicBezTo>
                      <a:cubicBezTo>
                        <a:pt x="238" y="572"/>
                        <a:pt x="179" y="810"/>
                        <a:pt x="179" y="1048"/>
                      </a:cubicBezTo>
                      <a:cubicBezTo>
                        <a:pt x="179" y="1393"/>
                        <a:pt x="286" y="1727"/>
                        <a:pt x="476" y="1977"/>
                      </a:cubicBezTo>
                      <a:cubicBezTo>
                        <a:pt x="466" y="1975"/>
                        <a:pt x="456" y="1974"/>
                        <a:pt x="446" y="1974"/>
                      </a:cubicBezTo>
                      <a:cubicBezTo>
                        <a:pt x="397" y="1974"/>
                        <a:pt x="349" y="1997"/>
                        <a:pt x="310" y="2036"/>
                      </a:cubicBezTo>
                      <a:cubicBezTo>
                        <a:pt x="286" y="2060"/>
                        <a:pt x="286" y="2108"/>
                        <a:pt x="274" y="2143"/>
                      </a:cubicBezTo>
                      <a:lnTo>
                        <a:pt x="274" y="2203"/>
                      </a:lnTo>
                      <a:cubicBezTo>
                        <a:pt x="274" y="2655"/>
                        <a:pt x="476" y="3072"/>
                        <a:pt x="822" y="3358"/>
                      </a:cubicBezTo>
                      <a:cubicBezTo>
                        <a:pt x="786" y="3370"/>
                        <a:pt x="774" y="3405"/>
                        <a:pt x="762" y="3417"/>
                      </a:cubicBezTo>
                      <a:cubicBezTo>
                        <a:pt x="750" y="3465"/>
                        <a:pt x="727" y="3513"/>
                        <a:pt x="750" y="3548"/>
                      </a:cubicBezTo>
                      <a:cubicBezTo>
                        <a:pt x="893" y="4024"/>
                        <a:pt x="1262" y="4405"/>
                        <a:pt x="1727" y="4548"/>
                      </a:cubicBezTo>
                      <a:cubicBezTo>
                        <a:pt x="1310" y="4798"/>
                        <a:pt x="834" y="4941"/>
                        <a:pt x="334" y="4941"/>
                      </a:cubicBezTo>
                      <a:lnTo>
                        <a:pt x="191" y="4941"/>
                      </a:lnTo>
                      <a:cubicBezTo>
                        <a:pt x="107" y="4941"/>
                        <a:pt x="36" y="5001"/>
                        <a:pt x="12" y="5084"/>
                      </a:cubicBezTo>
                      <a:cubicBezTo>
                        <a:pt x="0" y="5156"/>
                        <a:pt x="48" y="5239"/>
                        <a:pt x="107" y="5263"/>
                      </a:cubicBezTo>
                      <a:cubicBezTo>
                        <a:pt x="727" y="5632"/>
                        <a:pt x="1465" y="5834"/>
                        <a:pt x="2191" y="5834"/>
                      </a:cubicBezTo>
                      <a:cubicBezTo>
                        <a:pt x="3072" y="5834"/>
                        <a:pt x="3905" y="5560"/>
                        <a:pt x="4596" y="5060"/>
                      </a:cubicBezTo>
                      <a:cubicBezTo>
                        <a:pt x="4691" y="5001"/>
                        <a:pt x="4691" y="4858"/>
                        <a:pt x="4620" y="4786"/>
                      </a:cubicBezTo>
                      <a:cubicBezTo>
                        <a:pt x="4587" y="4754"/>
                        <a:pt x="4544" y="4735"/>
                        <a:pt x="4499" y="4735"/>
                      </a:cubicBezTo>
                      <a:cubicBezTo>
                        <a:pt x="4463" y="4735"/>
                        <a:pt x="4426" y="4748"/>
                        <a:pt x="4394" y="4775"/>
                      </a:cubicBezTo>
                      <a:cubicBezTo>
                        <a:pt x="3763" y="5215"/>
                        <a:pt x="3013" y="5489"/>
                        <a:pt x="2191" y="5489"/>
                      </a:cubicBezTo>
                      <a:cubicBezTo>
                        <a:pt x="1727" y="5489"/>
                        <a:pt x="1262" y="5394"/>
                        <a:pt x="846" y="5239"/>
                      </a:cubicBezTo>
                      <a:cubicBezTo>
                        <a:pt x="1369" y="5144"/>
                        <a:pt x="1846" y="4917"/>
                        <a:pt x="2262" y="4584"/>
                      </a:cubicBezTo>
                      <a:cubicBezTo>
                        <a:pt x="2310" y="4536"/>
                        <a:pt x="2334" y="4477"/>
                        <a:pt x="2322" y="4417"/>
                      </a:cubicBezTo>
                      <a:cubicBezTo>
                        <a:pt x="2310" y="4346"/>
                        <a:pt x="2239" y="4286"/>
                        <a:pt x="2155" y="4286"/>
                      </a:cubicBezTo>
                      <a:cubicBezTo>
                        <a:pt x="1739" y="4263"/>
                        <a:pt x="1369" y="4048"/>
                        <a:pt x="1167" y="3691"/>
                      </a:cubicBezTo>
                      <a:cubicBezTo>
                        <a:pt x="1250" y="3691"/>
                        <a:pt x="1358" y="3667"/>
                        <a:pt x="1441" y="3643"/>
                      </a:cubicBezTo>
                      <a:cubicBezTo>
                        <a:pt x="1524" y="3632"/>
                        <a:pt x="1584" y="3572"/>
                        <a:pt x="1584" y="3489"/>
                      </a:cubicBezTo>
                      <a:cubicBezTo>
                        <a:pt x="1596" y="3405"/>
                        <a:pt x="1536" y="3334"/>
                        <a:pt x="1441" y="3298"/>
                      </a:cubicBezTo>
                      <a:cubicBezTo>
                        <a:pt x="1000" y="3191"/>
                        <a:pt x="667" y="2822"/>
                        <a:pt x="596" y="2381"/>
                      </a:cubicBezTo>
                      <a:lnTo>
                        <a:pt x="596" y="2381"/>
                      </a:lnTo>
                      <a:cubicBezTo>
                        <a:pt x="727" y="2405"/>
                        <a:pt x="869" y="2417"/>
                        <a:pt x="1000" y="2417"/>
                      </a:cubicBezTo>
                      <a:cubicBezTo>
                        <a:pt x="1084" y="2417"/>
                        <a:pt x="1143" y="2358"/>
                        <a:pt x="1167" y="2274"/>
                      </a:cubicBezTo>
                      <a:cubicBezTo>
                        <a:pt x="1179" y="2203"/>
                        <a:pt x="1131" y="2143"/>
                        <a:pt x="1072" y="2108"/>
                      </a:cubicBezTo>
                      <a:cubicBezTo>
                        <a:pt x="703" y="1881"/>
                        <a:pt x="476" y="1488"/>
                        <a:pt x="476" y="1048"/>
                      </a:cubicBezTo>
                      <a:cubicBezTo>
                        <a:pt x="476" y="953"/>
                        <a:pt x="488" y="846"/>
                        <a:pt x="524" y="738"/>
                      </a:cubicBezTo>
                      <a:cubicBezTo>
                        <a:pt x="965" y="1191"/>
                        <a:pt x="1524" y="1524"/>
                        <a:pt x="2120" y="1727"/>
                      </a:cubicBezTo>
                      <a:cubicBezTo>
                        <a:pt x="2120" y="1727"/>
                        <a:pt x="2715" y="1905"/>
                        <a:pt x="2929" y="1917"/>
                      </a:cubicBezTo>
                      <a:lnTo>
                        <a:pt x="3024" y="1917"/>
                      </a:lnTo>
                      <a:cubicBezTo>
                        <a:pt x="3096" y="1917"/>
                        <a:pt x="3167" y="1869"/>
                        <a:pt x="3191" y="1798"/>
                      </a:cubicBezTo>
                      <a:cubicBezTo>
                        <a:pt x="3203" y="1786"/>
                        <a:pt x="3203" y="1750"/>
                        <a:pt x="3203" y="1738"/>
                      </a:cubicBezTo>
                      <a:lnTo>
                        <a:pt x="3203" y="1703"/>
                      </a:lnTo>
                      <a:cubicBezTo>
                        <a:pt x="3203" y="953"/>
                        <a:pt x="3810" y="334"/>
                        <a:pt x="4572" y="334"/>
                      </a:cubicBezTo>
                      <a:cubicBezTo>
                        <a:pt x="4941" y="334"/>
                        <a:pt x="5287" y="488"/>
                        <a:pt x="5549" y="750"/>
                      </a:cubicBezTo>
                      <a:cubicBezTo>
                        <a:pt x="5585" y="787"/>
                        <a:pt x="5621" y="802"/>
                        <a:pt x="5663" y="802"/>
                      </a:cubicBezTo>
                      <a:cubicBezTo>
                        <a:pt x="5676" y="802"/>
                        <a:pt x="5689" y="801"/>
                        <a:pt x="5703" y="798"/>
                      </a:cubicBezTo>
                      <a:cubicBezTo>
                        <a:pt x="5882" y="762"/>
                        <a:pt x="6049" y="738"/>
                        <a:pt x="6203" y="679"/>
                      </a:cubicBezTo>
                      <a:lnTo>
                        <a:pt x="6203" y="679"/>
                      </a:lnTo>
                      <a:cubicBezTo>
                        <a:pt x="6120" y="762"/>
                        <a:pt x="6013" y="857"/>
                        <a:pt x="5894" y="917"/>
                      </a:cubicBezTo>
                      <a:cubicBezTo>
                        <a:pt x="5822" y="965"/>
                        <a:pt x="5787" y="1048"/>
                        <a:pt x="5822" y="1143"/>
                      </a:cubicBezTo>
                      <a:cubicBezTo>
                        <a:pt x="5846" y="1203"/>
                        <a:pt x="5930" y="1250"/>
                        <a:pt x="6001" y="1250"/>
                      </a:cubicBezTo>
                      <a:cubicBezTo>
                        <a:pt x="6144" y="1227"/>
                        <a:pt x="6287" y="1215"/>
                        <a:pt x="6418" y="1167"/>
                      </a:cubicBezTo>
                      <a:lnTo>
                        <a:pt x="6418" y="1167"/>
                      </a:lnTo>
                      <a:cubicBezTo>
                        <a:pt x="6299" y="1286"/>
                        <a:pt x="6168" y="1405"/>
                        <a:pt x="6013" y="1512"/>
                      </a:cubicBezTo>
                      <a:cubicBezTo>
                        <a:pt x="5965" y="1548"/>
                        <a:pt x="5941" y="1608"/>
                        <a:pt x="5941" y="1655"/>
                      </a:cubicBezTo>
                      <a:lnTo>
                        <a:pt x="5941" y="1679"/>
                      </a:lnTo>
                      <a:lnTo>
                        <a:pt x="5941" y="1703"/>
                      </a:lnTo>
                      <a:lnTo>
                        <a:pt x="5941" y="1727"/>
                      </a:lnTo>
                      <a:cubicBezTo>
                        <a:pt x="5941" y="2691"/>
                        <a:pt x="5572" y="3572"/>
                        <a:pt x="4977" y="4227"/>
                      </a:cubicBezTo>
                      <a:cubicBezTo>
                        <a:pt x="4918" y="4298"/>
                        <a:pt x="4918" y="4405"/>
                        <a:pt x="4977" y="4465"/>
                      </a:cubicBezTo>
                      <a:cubicBezTo>
                        <a:pt x="5011" y="4499"/>
                        <a:pt x="5053" y="4514"/>
                        <a:pt x="5096" y="4514"/>
                      </a:cubicBezTo>
                      <a:cubicBezTo>
                        <a:pt x="5143" y="4514"/>
                        <a:pt x="5190" y="4496"/>
                        <a:pt x="5227" y="4465"/>
                      </a:cubicBezTo>
                      <a:cubicBezTo>
                        <a:pt x="5894" y="3715"/>
                        <a:pt x="6263" y="2762"/>
                        <a:pt x="6287" y="1750"/>
                      </a:cubicBezTo>
                      <a:cubicBezTo>
                        <a:pt x="6596" y="1524"/>
                        <a:pt x="6846" y="1250"/>
                        <a:pt x="7061" y="917"/>
                      </a:cubicBezTo>
                      <a:cubicBezTo>
                        <a:pt x="7144" y="857"/>
                        <a:pt x="7132" y="750"/>
                        <a:pt x="7061" y="715"/>
                      </a:cubicBezTo>
                      <a:cubicBezTo>
                        <a:pt x="7029" y="683"/>
                        <a:pt x="6987" y="667"/>
                        <a:pt x="6937" y="667"/>
                      </a:cubicBezTo>
                      <a:cubicBezTo>
                        <a:pt x="6912" y="667"/>
                        <a:pt x="6886" y="671"/>
                        <a:pt x="6858" y="679"/>
                      </a:cubicBezTo>
                      <a:cubicBezTo>
                        <a:pt x="6775" y="726"/>
                        <a:pt x="6680" y="750"/>
                        <a:pt x="6596" y="786"/>
                      </a:cubicBezTo>
                      <a:cubicBezTo>
                        <a:pt x="6680" y="667"/>
                        <a:pt x="6763" y="512"/>
                        <a:pt x="6823" y="369"/>
                      </a:cubicBezTo>
                      <a:cubicBezTo>
                        <a:pt x="6834" y="310"/>
                        <a:pt x="6834" y="238"/>
                        <a:pt x="6787" y="191"/>
                      </a:cubicBezTo>
                      <a:cubicBezTo>
                        <a:pt x="6750" y="153"/>
                        <a:pt x="6703" y="135"/>
                        <a:pt x="6659" y="135"/>
                      </a:cubicBezTo>
                      <a:cubicBezTo>
                        <a:pt x="6632" y="135"/>
                        <a:pt x="6607" y="142"/>
                        <a:pt x="6584" y="155"/>
                      </a:cubicBezTo>
                      <a:cubicBezTo>
                        <a:pt x="6322" y="310"/>
                        <a:pt x="6061" y="393"/>
                        <a:pt x="5775" y="441"/>
                      </a:cubicBezTo>
                      <a:cubicBezTo>
                        <a:pt x="5465" y="143"/>
                        <a:pt x="5048" y="0"/>
                        <a:pt x="462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</p:grpSp>
      <p:sp>
        <p:nvSpPr>
          <p:cNvPr id="24" name="Google Shape;1934;p91">
            <a:extLst>
              <a:ext uri="{FF2B5EF4-FFF2-40B4-BE49-F238E27FC236}">
                <a16:creationId xmlns:a16="http://schemas.microsoft.com/office/drawing/2014/main" id="{FD69AC78-6A94-6AB7-6B4C-5D2348A0093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57927" y="631441"/>
            <a:ext cx="2776800" cy="921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 sz="5400" dirty="0">
                <a:solidFill>
                  <a:schemeClr val="tx1"/>
                </a:solidFill>
              </a:rPr>
              <a:t>Thanks!</a:t>
            </a:r>
            <a:endParaRPr sz="5400" dirty="0">
              <a:solidFill>
                <a:schemeClr val="tx1"/>
              </a:solidFill>
            </a:endParaRPr>
          </a:p>
        </p:txBody>
      </p:sp>
      <p:sp>
        <p:nvSpPr>
          <p:cNvPr id="26" name="Google Shape;1935;p91">
            <a:extLst>
              <a:ext uri="{FF2B5EF4-FFF2-40B4-BE49-F238E27FC236}">
                <a16:creationId xmlns:a16="http://schemas.microsoft.com/office/drawing/2014/main" id="{CDF9E365-EE30-5901-7004-3B9F5308E228}"/>
              </a:ext>
            </a:extLst>
          </p:cNvPr>
          <p:cNvSpPr txBox="1">
            <a:spLocks/>
          </p:cNvSpPr>
          <p:nvPr/>
        </p:nvSpPr>
        <p:spPr>
          <a:xfrm>
            <a:off x="5762217" y="2653688"/>
            <a:ext cx="2937605" cy="83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IN" dirty="0">
                <a:solidFill>
                  <a:schemeClr val="tx1"/>
                </a:solidFill>
                <a:latin typeface="Poppins" panose="000005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Info@Indiaexpocentre.com</a:t>
            </a:r>
            <a:endParaRPr lang="en-I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598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064251"/>
            <a:ext cx="9143999" cy="79246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36219" y="868172"/>
            <a:ext cx="3710304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000" dirty="0">
                <a:solidFill>
                  <a:srgbClr val="364578"/>
                </a:solidFill>
                <a:latin typeface="Arial"/>
                <a:cs typeface="Arial"/>
              </a:rPr>
              <a:t>India Expo  Centre and</a:t>
            </a:r>
            <a:r>
              <a:rPr sz="4000" spc="-5" dirty="0">
                <a:solidFill>
                  <a:srgbClr val="364578"/>
                </a:solidFill>
                <a:latin typeface="Arial"/>
                <a:cs typeface="Arial"/>
              </a:rPr>
              <a:t> </a:t>
            </a:r>
            <a:r>
              <a:rPr sz="4000" dirty="0">
                <a:solidFill>
                  <a:srgbClr val="364578"/>
                </a:solidFill>
                <a:latin typeface="Arial"/>
                <a:cs typeface="Arial"/>
              </a:rPr>
              <a:t>Mart</a:t>
            </a:r>
            <a:endParaRPr sz="4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2515235"/>
            <a:ext cx="9143999" cy="25017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210302" y="719709"/>
            <a:ext cx="3650615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0" dirty="0"/>
              <a:t>Established </a:t>
            </a:r>
            <a:r>
              <a:rPr sz="1800" spc="-5" dirty="0"/>
              <a:t>in </a:t>
            </a:r>
            <a:r>
              <a:rPr sz="1800" dirty="0"/>
              <a:t>2006, </a:t>
            </a:r>
            <a:r>
              <a:rPr sz="1800" spc="-5" dirty="0"/>
              <a:t>India Expo </a:t>
            </a:r>
            <a:r>
              <a:rPr sz="1800" spc="-10" dirty="0"/>
              <a:t>Centre  </a:t>
            </a:r>
            <a:r>
              <a:rPr sz="1800" dirty="0"/>
              <a:t>and </a:t>
            </a:r>
            <a:r>
              <a:rPr sz="1800" spc="-5" dirty="0"/>
              <a:t>Mart is spread </a:t>
            </a:r>
            <a:r>
              <a:rPr sz="1800" spc="-10" dirty="0"/>
              <a:t>over </a:t>
            </a:r>
            <a:r>
              <a:rPr sz="1800" dirty="0"/>
              <a:t>58 </a:t>
            </a:r>
            <a:r>
              <a:rPr sz="1800" spc="-10" dirty="0"/>
              <a:t>acres </a:t>
            </a:r>
            <a:r>
              <a:rPr sz="1800" dirty="0"/>
              <a:t>and </a:t>
            </a:r>
            <a:r>
              <a:rPr sz="1800" spc="-5" dirty="0"/>
              <a:t>is  </a:t>
            </a:r>
            <a:r>
              <a:rPr sz="1800" spc="-20" dirty="0"/>
              <a:t>India’s </a:t>
            </a:r>
            <a:r>
              <a:rPr sz="1800" spc="-10" dirty="0"/>
              <a:t>largest </a:t>
            </a:r>
            <a:r>
              <a:rPr sz="1800" spc="-15" dirty="0"/>
              <a:t>integrated </a:t>
            </a:r>
            <a:r>
              <a:rPr sz="1800" spc="-5" dirty="0"/>
              <a:t>venue </a:t>
            </a:r>
            <a:r>
              <a:rPr sz="1800" spc="-15" dirty="0"/>
              <a:t>for  </a:t>
            </a:r>
            <a:r>
              <a:rPr sz="1800" spc="-10" dirty="0"/>
              <a:t>exhibitions, conventions </a:t>
            </a:r>
            <a:r>
              <a:rPr sz="1800" dirty="0"/>
              <a:t>and  </a:t>
            </a:r>
            <a:r>
              <a:rPr sz="1800" spc="-15" dirty="0"/>
              <a:t>conferences</a:t>
            </a:r>
            <a:endParaRPr sz="18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1959" y="1964435"/>
            <a:ext cx="5577840" cy="48768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4759" y="2643377"/>
            <a:ext cx="6381750" cy="612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50" b="1" spc="5" dirty="0">
                <a:solidFill>
                  <a:srgbClr val="1A9A96"/>
                </a:solidFill>
                <a:latin typeface="Arial"/>
                <a:cs typeface="Arial"/>
              </a:rPr>
              <a:t>India Expo Centre and</a:t>
            </a:r>
            <a:r>
              <a:rPr sz="3850" b="1" spc="-45" dirty="0">
                <a:solidFill>
                  <a:srgbClr val="1A9A96"/>
                </a:solidFill>
                <a:latin typeface="Arial"/>
                <a:cs typeface="Arial"/>
              </a:rPr>
              <a:t> </a:t>
            </a:r>
            <a:r>
              <a:rPr sz="3850" b="1" spc="5" dirty="0">
                <a:solidFill>
                  <a:srgbClr val="1A9A96"/>
                </a:solidFill>
                <a:latin typeface="Arial"/>
                <a:cs typeface="Arial"/>
              </a:rPr>
              <a:t>Mart</a:t>
            </a:r>
            <a:endParaRPr sz="3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3999" cy="514349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5064251"/>
              <a:ext cx="9143999" cy="79246"/>
            </a:xfrm>
            <a:prstGeom prst="rect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14019" y="216154"/>
            <a:ext cx="7479665" cy="2908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750" b="1" dirty="0">
                <a:solidFill>
                  <a:srgbClr val="1A9A96"/>
                </a:solidFill>
                <a:latin typeface="Arial"/>
                <a:cs typeface="Arial"/>
              </a:rPr>
              <a:t>India Expo Centre and Mart, Greater Noida </a:t>
            </a:r>
            <a:r>
              <a:rPr sz="1750" b="1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sz="1750" b="1" spc="5" dirty="0">
                <a:solidFill>
                  <a:srgbClr val="FFFFFF"/>
                </a:solidFill>
                <a:latin typeface="Arial"/>
                <a:cs typeface="Arial"/>
              </a:rPr>
              <a:t>Running </a:t>
            </a:r>
            <a:r>
              <a:rPr sz="1750" b="1" dirty="0">
                <a:solidFill>
                  <a:srgbClr val="FFFFFF"/>
                </a:solidFill>
                <a:latin typeface="Arial"/>
                <a:cs typeface="Arial"/>
              </a:rPr>
              <a:t>Exhibition</a:t>
            </a:r>
            <a:r>
              <a:rPr sz="1750" b="1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b="1" spc="-15" dirty="0">
                <a:solidFill>
                  <a:srgbClr val="FFFFFF"/>
                </a:solidFill>
                <a:latin typeface="Arial"/>
                <a:cs typeface="Arial"/>
              </a:rPr>
              <a:t>Venue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39495" y="858011"/>
            <a:ext cx="8168640" cy="3944112"/>
            <a:chOff x="539495" y="858011"/>
            <a:chExt cx="8168640" cy="3944112"/>
          </a:xfrm>
        </p:grpSpPr>
        <p:sp>
          <p:nvSpPr>
            <p:cNvPr id="7" name="object 7"/>
            <p:cNvSpPr/>
            <p:nvPr/>
          </p:nvSpPr>
          <p:spPr>
            <a:xfrm>
              <a:off x="539495" y="858011"/>
              <a:ext cx="7507224" cy="155448"/>
            </a:xfrm>
            <a:prstGeom prst="rect">
              <a:avLst/>
            </a:pr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45591" y="1179575"/>
              <a:ext cx="2421636" cy="146303"/>
            </a:xfrm>
            <a:prstGeom prst="rect">
              <a:avLst/>
            </a:pr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93647" y="1761744"/>
              <a:ext cx="7714488" cy="156971"/>
            </a:xfrm>
            <a:prstGeom prst="rect">
              <a:avLst/>
            </a:pr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01268" y="2051303"/>
              <a:ext cx="242315" cy="109728"/>
            </a:xfrm>
            <a:prstGeom prst="rect">
              <a:avLst/>
            </a:pr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93647" y="2322575"/>
              <a:ext cx="4960620" cy="146304"/>
            </a:xfrm>
            <a:prstGeom prst="rect">
              <a:avLst/>
            </a:pr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93647" y="2596895"/>
              <a:ext cx="7289292" cy="147827"/>
            </a:xfrm>
            <a:prstGeom prst="rect">
              <a:avLst/>
            </a:prstGeom>
            <a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92123" y="2872739"/>
              <a:ext cx="5175504" cy="146304"/>
            </a:xfrm>
            <a:prstGeom prst="rect">
              <a:avLst/>
            </a:prstGeom>
            <a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02791" y="3144011"/>
              <a:ext cx="3034284" cy="155448"/>
            </a:xfrm>
            <a:prstGeom prst="rect">
              <a:avLst/>
            </a:prstGeom>
            <a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95172" y="3427476"/>
              <a:ext cx="5987796" cy="146304"/>
            </a:xfrm>
            <a:prstGeom prst="rect">
              <a:avLst/>
            </a:prstGeom>
            <a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02791" y="3701795"/>
              <a:ext cx="7624572" cy="147828"/>
            </a:xfrm>
            <a:prstGeom prst="rect">
              <a:avLst/>
            </a:prstGeom>
            <a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02791" y="3977639"/>
              <a:ext cx="4384548" cy="147828"/>
            </a:xfrm>
            <a:prstGeom prst="rect">
              <a:avLst/>
            </a:prstGeom>
            <a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98219" y="4248911"/>
              <a:ext cx="7438644" cy="155447"/>
            </a:xfrm>
            <a:prstGeom prst="rect">
              <a:avLst/>
            </a:prstGeom>
            <a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92123" y="4654296"/>
              <a:ext cx="6397752" cy="147827"/>
            </a:xfrm>
            <a:prstGeom prst="rect">
              <a:avLst/>
            </a:prstGeom>
            <a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656031" y="1386712"/>
            <a:ext cx="118110" cy="3464560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35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30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40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30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40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AE786B7-0495-0068-A431-8C9AD77ADCFC}"/>
              </a:ext>
            </a:extLst>
          </p:cNvPr>
          <p:cNvSpPr txBox="1"/>
          <p:nvPr/>
        </p:nvSpPr>
        <p:spPr>
          <a:xfrm>
            <a:off x="925067" y="1452739"/>
            <a:ext cx="32659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12 Directors on board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BCF0ED-B166-A135-79EA-C7E7FF2E6812}"/>
              </a:ext>
            </a:extLst>
          </p:cNvPr>
          <p:cNvSpPr txBox="1"/>
          <p:nvPr/>
        </p:nvSpPr>
        <p:spPr>
          <a:xfrm>
            <a:off x="2743200" y="2800350"/>
            <a:ext cx="3535681" cy="269304"/>
          </a:xfrm>
          <a:prstGeom prst="rect">
            <a:avLst/>
          </a:prstGeom>
          <a:solidFill>
            <a:srgbClr val="073763"/>
          </a:solidFill>
        </p:spPr>
        <p:txBody>
          <a:bodyPr wrap="square" rtlCol="0">
            <a:spAutoFit/>
          </a:bodyPr>
          <a:lstStyle/>
          <a:p>
            <a:r>
              <a:rPr lang="en-IN" sz="115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Rs.100 Crores with paid-up capital of Rs. 37 Crores.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3999" cy="514349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5064251"/>
              <a:ext cx="9143999" cy="79246"/>
            </a:xfrm>
            <a:prstGeom prst="rect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414019" y="439673"/>
            <a:ext cx="7479665" cy="2908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750" b="1" dirty="0">
                <a:solidFill>
                  <a:srgbClr val="1A9A96"/>
                </a:solidFill>
                <a:latin typeface="Arial"/>
                <a:cs typeface="Arial"/>
              </a:rPr>
              <a:t>India Expo Centre and Mart, Greater Noida </a:t>
            </a:r>
            <a:r>
              <a:rPr sz="1750" b="1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sz="1750" b="1" spc="5" dirty="0">
                <a:solidFill>
                  <a:srgbClr val="FFFFFF"/>
                </a:solidFill>
                <a:latin typeface="Arial"/>
                <a:cs typeface="Arial"/>
              </a:rPr>
              <a:t>Running </a:t>
            </a:r>
            <a:r>
              <a:rPr sz="1750" b="1" dirty="0">
                <a:solidFill>
                  <a:srgbClr val="FFFFFF"/>
                </a:solidFill>
                <a:latin typeface="Arial"/>
                <a:cs typeface="Arial"/>
              </a:rPr>
              <a:t>Exhibition</a:t>
            </a:r>
            <a:r>
              <a:rPr sz="1750" b="1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b="1" spc="-15" dirty="0">
                <a:solidFill>
                  <a:srgbClr val="FFFFFF"/>
                </a:solidFill>
                <a:latin typeface="Arial"/>
                <a:cs typeface="Arial"/>
              </a:rPr>
              <a:t>Venue</a:t>
            </a:r>
            <a:endParaRPr sz="175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85800" y="1047750"/>
            <a:ext cx="7200900" cy="315544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B05249-2B41-9A68-7CA9-7D7219F01AB8}"/>
              </a:ext>
            </a:extLst>
          </p:cNvPr>
          <p:cNvSpPr txBox="1"/>
          <p:nvPr/>
        </p:nvSpPr>
        <p:spPr>
          <a:xfrm>
            <a:off x="3962400" y="1276350"/>
            <a:ext cx="3886200" cy="307777"/>
          </a:xfrm>
          <a:prstGeom prst="rect">
            <a:avLst/>
          </a:prstGeom>
          <a:solidFill>
            <a:srgbClr val="073763"/>
          </a:solidFill>
        </p:spPr>
        <p:txBody>
          <a:bodyPr wrap="square" rtlCol="0">
            <a:spAutoFit/>
          </a:bodyPr>
          <a:lstStyle/>
          <a:p>
            <a:r>
              <a:rPr lang="en-IN" sz="1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250+ (Last five years)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767D6E-FF69-24A2-8A13-9BEC30A1EA85}"/>
              </a:ext>
            </a:extLst>
          </p:cNvPr>
          <p:cNvSpPr/>
          <p:nvPr/>
        </p:nvSpPr>
        <p:spPr>
          <a:xfrm>
            <a:off x="1219200" y="2266950"/>
            <a:ext cx="685800" cy="2286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2061</TotalTime>
  <Words>1013</Words>
  <Application>Microsoft Office PowerPoint</Application>
  <PresentationFormat>On-screen Show (16:9)</PresentationFormat>
  <Paragraphs>251</Paragraphs>
  <Slides>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7" baseType="lpstr">
      <vt:lpstr>Arial</vt:lpstr>
      <vt:lpstr>Calibri</vt:lpstr>
      <vt:lpstr>Calibri (Body)</vt:lpstr>
      <vt:lpstr>Carlito</vt:lpstr>
      <vt:lpstr>Courier New</vt:lpstr>
      <vt:lpstr>HelveticaNeue-Bold</vt:lpstr>
      <vt:lpstr>HelveticaNeue-Light</vt:lpstr>
      <vt:lpstr>Open Sans</vt:lpstr>
      <vt:lpstr>Poppins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Established in 2006, India Expo Centre  and Mart is spread over 58 acres and is  India’s largest integrated venue for  exhibitions, conventions and  conferences</vt:lpstr>
      <vt:lpstr>India Expo Centre and Mart</vt:lpstr>
      <vt:lpstr>India Expo Centre and Mart, Greater Noida / Running Exhibition Venue</vt:lpstr>
      <vt:lpstr>PowerPoint Presentation</vt:lpstr>
      <vt:lpstr>India Expo Centre and Mart</vt:lpstr>
      <vt:lpstr>India Expo Centre and Mart, Greater Noida / Secure Venue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Licenses and Insurances</vt:lpstr>
      <vt:lpstr>PowerPoint Presentation</vt:lpstr>
      <vt:lpstr>PowerPoint Presentation</vt:lpstr>
      <vt:lpstr>India Expo Centre and Mart</vt:lpstr>
      <vt:lpstr>PowerPoint Presentation</vt:lpstr>
      <vt:lpstr>India Expo Centre and Mart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Reward &amp; Recognitions</vt:lpstr>
      <vt:lpstr>Awards &amp; recognitions</vt:lpstr>
      <vt:lpstr>Awards &amp; recognitions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Digvijay Bisla</dc:creator>
  <cp:lastModifiedBy>Rahul Singh Solanki</cp:lastModifiedBy>
  <cp:revision>3</cp:revision>
  <dcterms:created xsi:type="dcterms:W3CDTF">2023-02-19T11:50:25Z</dcterms:created>
  <dcterms:modified xsi:type="dcterms:W3CDTF">2024-10-16T11:52:04Z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2022-02-12T00:00:00Z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2023-02-19T00:00:00Z</vt:filetime>
  </property>
</Properties>
</file>