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</p:sldMasterIdLst>
  <p:notesMasterIdLst>
    <p:notesMasterId r:id="rId29"/>
  </p:notesMasterIdLst>
  <p:sldIdLst>
    <p:sldId id="2147376674" r:id="rId4"/>
    <p:sldId id="2147376630" r:id="rId5"/>
    <p:sldId id="2147376653" r:id="rId6"/>
    <p:sldId id="2147376456" r:id="rId7"/>
    <p:sldId id="2147376646" r:id="rId8"/>
    <p:sldId id="273" r:id="rId9"/>
    <p:sldId id="2147376678" r:id="rId10"/>
    <p:sldId id="2147376628" r:id="rId11"/>
    <p:sldId id="2147376645" r:id="rId12"/>
    <p:sldId id="2147376657" r:id="rId13"/>
    <p:sldId id="2147376679" r:id="rId14"/>
    <p:sldId id="2147376644" r:id="rId15"/>
    <p:sldId id="2147376643" r:id="rId16"/>
    <p:sldId id="1749" r:id="rId17"/>
    <p:sldId id="2147376680" r:id="rId18"/>
    <p:sldId id="2147376647" r:id="rId19"/>
    <p:sldId id="2147376651" r:id="rId20"/>
    <p:sldId id="2147376672" r:id="rId21"/>
    <p:sldId id="2147376677" r:id="rId22"/>
    <p:sldId id="2147376675" r:id="rId23"/>
    <p:sldId id="2147376671" r:id="rId24"/>
    <p:sldId id="2147376670" r:id="rId25"/>
    <p:sldId id="2147376471" r:id="rId26"/>
    <p:sldId id="2147376661" r:id="rId27"/>
    <p:sldId id="214737667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490AD1E-9A91-DFA6-2DEA-3E1D0D82CC81}" name="Bhatnagar, Devanshi" initials="BD" userId="S::devanshib@kpmg.com::8a0159e0-6746-46b1-a1ae-6f3ca796759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A2CE"/>
    <a:srgbClr val="FFCC2A"/>
    <a:srgbClr val="A3438F"/>
    <a:srgbClr val="A34599"/>
    <a:srgbClr val="ED0E64"/>
    <a:srgbClr val="0070C0"/>
    <a:srgbClr val="01416E"/>
    <a:srgbClr val="F6F7F9"/>
    <a:srgbClr val="E07A1D"/>
    <a:srgbClr val="F54D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2F4AEC-FEAB-4DF2-9A3A-9D8638DBE104}" v="7" dt="2024-11-16T05:14:38.9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799" autoAdjust="0"/>
    <p:restoredTop sz="94660"/>
  </p:normalViewPr>
  <p:slideViewPr>
    <p:cSldViewPr snapToGrid="0" showGuides="1">
      <p:cViewPr>
        <p:scale>
          <a:sx n="79" d="100"/>
          <a:sy n="79" d="100"/>
        </p:scale>
        <p:origin x="1272" y="144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microsoft.com/office/2018/10/relationships/authors" Target="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mesh Kumar" userId="52a5f70e-6c81-4e20-8a8a-5cd24b0adc30" providerId="ADAL" clId="{AD2F4AEC-FEAB-4DF2-9A3A-9D8638DBE104}"/>
    <pc:docChg chg="undo custSel modSld">
      <pc:chgData name="Ramesh Kumar" userId="52a5f70e-6c81-4e20-8a8a-5cd24b0adc30" providerId="ADAL" clId="{AD2F4AEC-FEAB-4DF2-9A3A-9D8638DBE104}" dt="2024-11-16T05:15:08.772" v="49" actId="1076"/>
      <pc:docMkLst>
        <pc:docMk/>
      </pc:docMkLst>
      <pc:sldChg chg="addSp delSp modSp mod">
        <pc:chgData name="Ramesh Kumar" userId="52a5f70e-6c81-4e20-8a8a-5cd24b0adc30" providerId="ADAL" clId="{AD2F4AEC-FEAB-4DF2-9A3A-9D8638DBE104}" dt="2024-11-16T05:15:08.772" v="49" actId="1076"/>
        <pc:sldMkLst>
          <pc:docMk/>
          <pc:sldMk cId="467687445" sldId="2147376661"/>
        </pc:sldMkLst>
        <pc:spChg chg="mod">
          <ac:chgData name="Ramesh Kumar" userId="52a5f70e-6c81-4e20-8a8a-5cd24b0adc30" providerId="ADAL" clId="{AD2F4AEC-FEAB-4DF2-9A3A-9D8638DBE104}" dt="2024-11-16T05:14:59.730" v="45" actId="1076"/>
          <ac:spMkLst>
            <pc:docMk/>
            <pc:sldMk cId="467687445" sldId="2147376661"/>
            <ac:spMk id="7" creationId="{C4CDC2CD-EE2A-F909-3A99-334557B8BF9A}"/>
          </ac:spMkLst>
        </pc:spChg>
        <pc:spChg chg="add del">
          <ac:chgData name="Ramesh Kumar" userId="52a5f70e-6c81-4e20-8a8a-5cd24b0adc30" providerId="ADAL" clId="{AD2F4AEC-FEAB-4DF2-9A3A-9D8638DBE104}" dt="2024-11-16T05:14:20.757" v="35" actId="478"/>
          <ac:spMkLst>
            <pc:docMk/>
            <pc:sldMk cId="467687445" sldId="2147376661"/>
            <ac:spMk id="23" creationId="{00000000-0000-0000-0000-000000000000}"/>
          </ac:spMkLst>
        </pc:spChg>
        <pc:spChg chg="add del">
          <ac:chgData name="Ramesh Kumar" userId="52a5f70e-6c81-4e20-8a8a-5cd24b0adc30" providerId="ADAL" clId="{AD2F4AEC-FEAB-4DF2-9A3A-9D8638DBE104}" dt="2024-11-16T05:14:20.757" v="35" actId="478"/>
          <ac:spMkLst>
            <pc:docMk/>
            <pc:sldMk cId="467687445" sldId="2147376661"/>
            <ac:spMk id="24" creationId="{00000000-0000-0000-0000-000000000000}"/>
          </ac:spMkLst>
        </pc:spChg>
        <pc:spChg chg="add del">
          <ac:chgData name="Ramesh Kumar" userId="52a5f70e-6c81-4e20-8a8a-5cd24b0adc30" providerId="ADAL" clId="{AD2F4AEC-FEAB-4DF2-9A3A-9D8638DBE104}" dt="2024-11-16T05:14:18.531" v="34" actId="478"/>
          <ac:spMkLst>
            <pc:docMk/>
            <pc:sldMk cId="467687445" sldId="2147376661"/>
            <ac:spMk id="25" creationId="{00000000-0000-0000-0000-000000000000}"/>
          </ac:spMkLst>
        </pc:spChg>
        <pc:spChg chg="add del">
          <ac:chgData name="Ramesh Kumar" userId="52a5f70e-6c81-4e20-8a8a-5cd24b0adc30" providerId="ADAL" clId="{AD2F4AEC-FEAB-4DF2-9A3A-9D8638DBE104}" dt="2024-11-16T05:14:20.757" v="35" actId="478"/>
          <ac:spMkLst>
            <pc:docMk/>
            <pc:sldMk cId="467687445" sldId="2147376661"/>
            <ac:spMk id="27" creationId="{00000000-0000-0000-0000-000000000000}"/>
          </ac:spMkLst>
        </pc:spChg>
        <pc:spChg chg="add del">
          <ac:chgData name="Ramesh Kumar" userId="52a5f70e-6c81-4e20-8a8a-5cd24b0adc30" providerId="ADAL" clId="{AD2F4AEC-FEAB-4DF2-9A3A-9D8638DBE104}" dt="2024-11-16T05:14:20.757" v="35" actId="478"/>
          <ac:spMkLst>
            <pc:docMk/>
            <pc:sldMk cId="467687445" sldId="2147376661"/>
            <ac:spMk id="28" creationId="{00000000-0000-0000-0000-000000000000}"/>
          </ac:spMkLst>
        </pc:spChg>
        <pc:picChg chg="del mod">
          <ac:chgData name="Ramesh Kumar" userId="52a5f70e-6c81-4e20-8a8a-5cd24b0adc30" providerId="ADAL" clId="{AD2F4AEC-FEAB-4DF2-9A3A-9D8638DBE104}" dt="2024-11-16T05:07:36.344" v="4" actId="478"/>
          <ac:picMkLst>
            <pc:docMk/>
            <pc:sldMk cId="467687445" sldId="2147376661"/>
            <ac:picMk id="2" creationId="{00000000-0000-0000-0000-000000000000}"/>
          </ac:picMkLst>
        </pc:picChg>
        <pc:picChg chg="mod">
          <ac:chgData name="Ramesh Kumar" userId="52a5f70e-6c81-4e20-8a8a-5cd24b0adc30" providerId="ADAL" clId="{AD2F4AEC-FEAB-4DF2-9A3A-9D8638DBE104}" dt="2024-11-16T05:15:08.772" v="49" actId="1076"/>
          <ac:picMkLst>
            <pc:docMk/>
            <pc:sldMk cId="467687445" sldId="2147376661"/>
            <ac:picMk id="3" creationId="{00000000-0000-0000-0000-000000000000}"/>
          </ac:picMkLst>
        </pc:picChg>
        <pc:picChg chg="add del">
          <ac:chgData name="Ramesh Kumar" userId="52a5f70e-6c81-4e20-8a8a-5cd24b0adc30" providerId="ADAL" clId="{AD2F4AEC-FEAB-4DF2-9A3A-9D8638DBE104}" dt="2024-11-16T05:14:20.757" v="35" actId="478"/>
          <ac:picMkLst>
            <pc:docMk/>
            <pc:sldMk cId="467687445" sldId="2147376661"/>
            <ac:picMk id="4" creationId="{00000000-0000-0000-0000-000000000000}"/>
          </ac:picMkLst>
        </pc:picChg>
        <pc:picChg chg="add mod">
          <ac:chgData name="Ramesh Kumar" userId="52a5f70e-6c81-4e20-8a8a-5cd24b0adc30" providerId="ADAL" clId="{AD2F4AEC-FEAB-4DF2-9A3A-9D8638DBE104}" dt="2024-11-16T05:05:07.731" v="1" actId="571"/>
          <ac:picMkLst>
            <pc:docMk/>
            <pc:sldMk cId="467687445" sldId="2147376661"/>
            <ac:picMk id="5" creationId="{762ADA08-0105-F138-F7A7-AA0AFDF07A88}"/>
          </ac:picMkLst>
        </pc:picChg>
        <pc:picChg chg="mod">
          <ac:chgData name="Ramesh Kumar" userId="52a5f70e-6c81-4e20-8a8a-5cd24b0adc30" providerId="ADAL" clId="{AD2F4AEC-FEAB-4DF2-9A3A-9D8638DBE104}" dt="2024-11-16T05:08:08.889" v="9" actId="1076"/>
          <ac:picMkLst>
            <pc:docMk/>
            <pc:sldMk cId="467687445" sldId="2147376661"/>
            <ac:picMk id="8" creationId="{00000000-0000-0000-0000-000000000000}"/>
          </ac:picMkLst>
        </pc:picChg>
        <pc:picChg chg="add del">
          <ac:chgData name="Ramesh Kumar" userId="52a5f70e-6c81-4e20-8a8a-5cd24b0adc30" providerId="ADAL" clId="{AD2F4AEC-FEAB-4DF2-9A3A-9D8638DBE104}" dt="2024-11-16T05:14:20.757" v="35" actId="478"/>
          <ac:picMkLst>
            <pc:docMk/>
            <pc:sldMk cId="467687445" sldId="2147376661"/>
            <ac:picMk id="9" creationId="{6F75842B-B2AB-3F7A-034E-EFA75CD0744B}"/>
          </ac:picMkLst>
        </pc:picChg>
        <pc:picChg chg="add mod">
          <ac:chgData name="Ramesh Kumar" userId="52a5f70e-6c81-4e20-8a8a-5cd24b0adc30" providerId="ADAL" clId="{AD2F4AEC-FEAB-4DF2-9A3A-9D8638DBE104}" dt="2024-11-16T05:05:07.731" v="1" actId="571"/>
          <ac:picMkLst>
            <pc:docMk/>
            <pc:sldMk cId="467687445" sldId="2147376661"/>
            <ac:picMk id="10" creationId="{E6229B37-98EC-7982-0A46-B086D393E192}"/>
          </ac:picMkLst>
        </pc:picChg>
        <pc:picChg chg="add mod">
          <ac:chgData name="Ramesh Kumar" userId="52a5f70e-6c81-4e20-8a8a-5cd24b0adc30" providerId="ADAL" clId="{AD2F4AEC-FEAB-4DF2-9A3A-9D8638DBE104}" dt="2024-11-16T05:05:07.731" v="1" actId="571"/>
          <ac:picMkLst>
            <pc:docMk/>
            <pc:sldMk cId="467687445" sldId="2147376661"/>
            <ac:picMk id="11" creationId="{E90C4785-2718-39DC-C63C-1B6F5216CEA4}"/>
          </ac:picMkLst>
        </pc:picChg>
        <pc:picChg chg="add mod">
          <ac:chgData name="Ramesh Kumar" userId="52a5f70e-6c81-4e20-8a8a-5cd24b0adc30" providerId="ADAL" clId="{AD2F4AEC-FEAB-4DF2-9A3A-9D8638DBE104}" dt="2024-11-16T05:05:07.731" v="1" actId="571"/>
          <ac:picMkLst>
            <pc:docMk/>
            <pc:sldMk cId="467687445" sldId="2147376661"/>
            <ac:picMk id="12" creationId="{DF1BA2F6-EA31-E710-5B65-3CB6074D8F05}"/>
          </ac:picMkLst>
        </pc:picChg>
        <pc:picChg chg="add mod">
          <ac:chgData name="Ramesh Kumar" userId="52a5f70e-6c81-4e20-8a8a-5cd24b0adc30" providerId="ADAL" clId="{AD2F4AEC-FEAB-4DF2-9A3A-9D8638DBE104}" dt="2024-11-16T05:08:11.289" v="10" actId="1076"/>
          <ac:picMkLst>
            <pc:docMk/>
            <pc:sldMk cId="467687445" sldId="2147376661"/>
            <ac:picMk id="14" creationId="{EEA705DE-FCCD-F413-4D8C-74ADE4E1070B}"/>
          </ac:picMkLst>
        </pc:picChg>
        <pc:picChg chg="add del">
          <ac:chgData name="Ramesh Kumar" userId="52a5f70e-6c81-4e20-8a8a-5cd24b0adc30" providerId="ADAL" clId="{AD2F4AEC-FEAB-4DF2-9A3A-9D8638DBE104}" dt="2024-11-16T05:10:23.316" v="24" actId="478"/>
          <ac:picMkLst>
            <pc:docMk/>
            <pc:sldMk cId="467687445" sldId="2147376661"/>
            <ac:picMk id="16" creationId="{00000000-0000-0000-0000-000000000000}"/>
          </ac:picMkLst>
        </pc:picChg>
        <pc:picChg chg="add del mod">
          <ac:chgData name="Ramesh Kumar" userId="52a5f70e-6c81-4e20-8a8a-5cd24b0adc30" providerId="ADAL" clId="{AD2F4AEC-FEAB-4DF2-9A3A-9D8638DBE104}" dt="2024-11-16T05:10:07.598" v="22" actId="931"/>
          <ac:picMkLst>
            <pc:docMk/>
            <pc:sldMk cId="467687445" sldId="2147376661"/>
            <ac:picMk id="17" creationId="{BD106BD2-9BA0-961A-D805-49C65CFBB424}"/>
          </ac:picMkLst>
        </pc:picChg>
        <pc:picChg chg="add del mod">
          <ac:chgData name="Ramesh Kumar" userId="52a5f70e-6c81-4e20-8a8a-5cd24b0adc30" providerId="ADAL" clId="{AD2F4AEC-FEAB-4DF2-9A3A-9D8638DBE104}" dt="2024-11-16T05:14:16.321" v="33" actId="478"/>
          <ac:picMkLst>
            <pc:docMk/>
            <pc:sldMk cId="467687445" sldId="2147376661"/>
            <ac:picMk id="19" creationId="{C28FC7B8-0606-BAD7-3071-EB6DC91DFF0C}"/>
          </ac:picMkLst>
        </pc:picChg>
        <pc:picChg chg="add mod">
          <ac:chgData name="Ramesh Kumar" userId="52a5f70e-6c81-4e20-8a8a-5cd24b0adc30" providerId="ADAL" clId="{AD2F4AEC-FEAB-4DF2-9A3A-9D8638DBE104}" dt="2024-11-16T05:15:05.967" v="48" actId="1076"/>
          <ac:picMkLst>
            <pc:docMk/>
            <pc:sldMk cId="467687445" sldId="2147376661"/>
            <ac:picMk id="26" creationId="{F1183784-0F7F-AD5E-8791-8F4A8EADEAFB}"/>
          </ac:picMkLst>
        </pc:picChg>
      </pc:sldChg>
    </pc:docChg>
  </pc:docChgLst>
  <pc:docChgLst>
    <pc:chgData name="Singh, Kuldeep" userId="87fe13a6-0b67-44eb-86e8-cd92dc371ff0" providerId="ADAL" clId="{9861C1E1-5D6F-4287-BC73-771E243060C2}"/>
    <pc:docChg chg="undo redo custSel addSld delSld modSld">
      <pc:chgData name="Singh, Kuldeep" userId="87fe13a6-0b67-44eb-86e8-cd92dc371ff0" providerId="ADAL" clId="{9861C1E1-5D6F-4287-BC73-771E243060C2}" dt="2024-09-16T06:03:49.338" v="170" actId="2085"/>
      <pc:docMkLst>
        <pc:docMk/>
      </pc:docMkLst>
      <pc:sldChg chg="modSp mod">
        <pc:chgData name="Singh, Kuldeep" userId="87fe13a6-0b67-44eb-86e8-cd92dc371ff0" providerId="ADAL" clId="{9861C1E1-5D6F-4287-BC73-771E243060C2}" dt="2024-09-16T05:10:45.677" v="129"/>
        <pc:sldMkLst>
          <pc:docMk/>
          <pc:sldMk cId="2267625405" sldId="1749"/>
        </pc:sldMkLst>
        <pc:spChg chg="mod">
          <ac:chgData name="Singh, Kuldeep" userId="87fe13a6-0b67-44eb-86e8-cd92dc371ff0" providerId="ADAL" clId="{9861C1E1-5D6F-4287-BC73-771E243060C2}" dt="2024-09-16T04:45:14.125" v="44" actId="554"/>
          <ac:spMkLst>
            <pc:docMk/>
            <pc:sldMk cId="2267625405" sldId="1749"/>
            <ac:spMk id="6" creationId="{00000000-0000-0000-0000-000000000000}"/>
          </ac:spMkLst>
        </pc:spChg>
        <pc:spChg chg="mod">
          <ac:chgData name="Singh, Kuldeep" userId="87fe13a6-0b67-44eb-86e8-cd92dc371ff0" providerId="ADAL" clId="{9861C1E1-5D6F-4287-BC73-771E243060C2}" dt="2024-09-16T04:45:14.125" v="44" actId="554"/>
          <ac:spMkLst>
            <pc:docMk/>
            <pc:sldMk cId="2267625405" sldId="1749"/>
            <ac:spMk id="37" creationId="{00000000-0000-0000-0000-000000000000}"/>
          </ac:spMkLst>
        </pc:spChg>
        <pc:spChg chg="mod">
          <ac:chgData name="Singh, Kuldeep" userId="87fe13a6-0b67-44eb-86e8-cd92dc371ff0" providerId="ADAL" clId="{9861C1E1-5D6F-4287-BC73-771E243060C2}" dt="2024-09-16T04:45:14.125" v="44" actId="554"/>
          <ac:spMkLst>
            <pc:docMk/>
            <pc:sldMk cId="2267625405" sldId="1749"/>
            <ac:spMk id="38" creationId="{00000000-0000-0000-0000-000000000000}"/>
          </ac:spMkLst>
        </pc:spChg>
        <pc:spChg chg="mod">
          <ac:chgData name="Singh, Kuldeep" userId="87fe13a6-0b67-44eb-86e8-cd92dc371ff0" providerId="ADAL" clId="{9861C1E1-5D6F-4287-BC73-771E243060C2}" dt="2024-09-16T04:45:14.125" v="44" actId="554"/>
          <ac:spMkLst>
            <pc:docMk/>
            <pc:sldMk cId="2267625405" sldId="1749"/>
            <ac:spMk id="39" creationId="{00000000-0000-0000-0000-000000000000}"/>
          </ac:spMkLst>
        </pc:spChg>
        <pc:spChg chg="mod">
          <ac:chgData name="Singh, Kuldeep" userId="87fe13a6-0b67-44eb-86e8-cd92dc371ff0" providerId="ADAL" clId="{9861C1E1-5D6F-4287-BC73-771E243060C2}" dt="2024-09-16T04:45:20.054" v="45" actId="554"/>
          <ac:spMkLst>
            <pc:docMk/>
            <pc:sldMk cId="2267625405" sldId="1749"/>
            <ac:spMk id="67" creationId="{BD27B600-7969-C248-B3BD-1AFFAFEE3923}"/>
          </ac:spMkLst>
        </pc:spChg>
        <pc:spChg chg="mod">
          <ac:chgData name="Singh, Kuldeep" userId="87fe13a6-0b67-44eb-86e8-cd92dc371ff0" providerId="ADAL" clId="{9861C1E1-5D6F-4287-BC73-771E243060C2}" dt="2024-09-16T04:45:00.779" v="43" actId="12788"/>
          <ac:spMkLst>
            <pc:docMk/>
            <pc:sldMk cId="2267625405" sldId="1749"/>
            <ac:spMk id="68" creationId="{EF7CD638-1591-564E-B31D-A843A0290E6D}"/>
          </ac:spMkLst>
        </pc:spChg>
        <pc:spChg chg="mod">
          <ac:chgData name="Singh, Kuldeep" userId="87fe13a6-0b67-44eb-86e8-cd92dc371ff0" providerId="ADAL" clId="{9861C1E1-5D6F-4287-BC73-771E243060C2}" dt="2024-09-16T04:45:20.054" v="45" actId="554"/>
          <ac:spMkLst>
            <pc:docMk/>
            <pc:sldMk cId="2267625405" sldId="1749"/>
            <ac:spMk id="72" creationId="{CE6B0D93-F38E-724C-A32F-884CAFE8FD69}"/>
          </ac:spMkLst>
        </pc:spChg>
        <pc:spChg chg="mod">
          <ac:chgData name="Singh, Kuldeep" userId="87fe13a6-0b67-44eb-86e8-cd92dc371ff0" providerId="ADAL" clId="{9861C1E1-5D6F-4287-BC73-771E243060C2}" dt="2024-09-16T04:44:55.461" v="42" actId="12788"/>
          <ac:spMkLst>
            <pc:docMk/>
            <pc:sldMk cId="2267625405" sldId="1749"/>
            <ac:spMk id="73" creationId="{F09F2FB0-26A2-934D-BCBF-318EA1EEFEBC}"/>
          </ac:spMkLst>
        </pc:spChg>
        <pc:spChg chg="mod">
          <ac:chgData name="Singh, Kuldeep" userId="87fe13a6-0b67-44eb-86e8-cd92dc371ff0" providerId="ADAL" clId="{9861C1E1-5D6F-4287-BC73-771E243060C2}" dt="2024-09-16T05:10:45.677" v="129"/>
          <ac:spMkLst>
            <pc:docMk/>
            <pc:sldMk cId="2267625405" sldId="1749"/>
            <ac:spMk id="76" creationId="{0E99834D-879C-0547-B608-B504553045E0}"/>
          </ac:spMkLst>
        </pc:spChg>
        <pc:spChg chg="mod">
          <ac:chgData name="Singh, Kuldeep" userId="87fe13a6-0b67-44eb-86e8-cd92dc371ff0" providerId="ADAL" clId="{9861C1E1-5D6F-4287-BC73-771E243060C2}" dt="2024-09-16T04:44:46.385" v="40" actId="12788"/>
          <ac:spMkLst>
            <pc:docMk/>
            <pc:sldMk cId="2267625405" sldId="1749"/>
            <ac:spMk id="77" creationId="{97A1EE07-9858-994C-863D-4F23507B4EA3}"/>
          </ac:spMkLst>
        </pc:spChg>
        <pc:spChg chg="mod">
          <ac:chgData name="Singh, Kuldeep" userId="87fe13a6-0b67-44eb-86e8-cd92dc371ff0" providerId="ADAL" clId="{9861C1E1-5D6F-4287-BC73-771E243060C2}" dt="2024-09-16T04:45:20.054" v="45" actId="554"/>
          <ac:spMkLst>
            <pc:docMk/>
            <pc:sldMk cId="2267625405" sldId="1749"/>
            <ac:spMk id="80" creationId="{5D32078D-22E8-4A46-AA87-A02B9543B04B}"/>
          </ac:spMkLst>
        </pc:spChg>
        <pc:spChg chg="mod">
          <ac:chgData name="Singh, Kuldeep" userId="87fe13a6-0b67-44eb-86e8-cd92dc371ff0" providerId="ADAL" clId="{9861C1E1-5D6F-4287-BC73-771E243060C2}" dt="2024-09-16T04:44:51.178" v="41" actId="12788"/>
          <ac:spMkLst>
            <pc:docMk/>
            <pc:sldMk cId="2267625405" sldId="1749"/>
            <ac:spMk id="81" creationId="{B35A77D6-AC20-6343-81D2-340380D3F7CC}"/>
          </ac:spMkLst>
        </pc:spChg>
        <pc:picChg chg="mod">
          <ac:chgData name="Singh, Kuldeep" userId="87fe13a6-0b67-44eb-86e8-cd92dc371ff0" providerId="ADAL" clId="{9861C1E1-5D6F-4287-BC73-771E243060C2}" dt="2024-09-16T04:44:23.297" v="38" actId="12789"/>
          <ac:picMkLst>
            <pc:docMk/>
            <pc:sldMk cId="2267625405" sldId="1749"/>
            <ac:picMk id="2" creationId="{F48851D4-8441-16D8-D0BC-71F108CEF541}"/>
          </ac:picMkLst>
        </pc:picChg>
        <pc:picChg chg="mod">
          <ac:chgData name="Singh, Kuldeep" userId="87fe13a6-0b67-44eb-86e8-cd92dc371ff0" providerId="ADAL" clId="{9861C1E1-5D6F-4287-BC73-771E243060C2}" dt="2024-09-16T04:44:23.297" v="38" actId="12789"/>
          <ac:picMkLst>
            <pc:docMk/>
            <pc:sldMk cId="2267625405" sldId="1749"/>
            <ac:picMk id="3" creationId="{D22EF8B0-21FD-8901-A1F8-7C238B9AECF8}"/>
          </ac:picMkLst>
        </pc:picChg>
        <pc:picChg chg="mod">
          <ac:chgData name="Singh, Kuldeep" userId="87fe13a6-0b67-44eb-86e8-cd92dc371ff0" providerId="ADAL" clId="{9861C1E1-5D6F-4287-BC73-771E243060C2}" dt="2024-09-16T04:44:23.297" v="38" actId="12789"/>
          <ac:picMkLst>
            <pc:docMk/>
            <pc:sldMk cId="2267625405" sldId="1749"/>
            <ac:picMk id="7" creationId="{DB0F67EE-139A-F28C-D35A-FCBF0EC98DBB}"/>
          </ac:picMkLst>
        </pc:picChg>
        <pc:picChg chg="mod">
          <ac:chgData name="Singh, Kuldeep" userId="87fe13a6-0b67-44eb-86e8-cd92dc371ff0" providerId="ADAL" clId="{9861C1E1-5D6F-4287-BC73-771E243060C2}" dt="2024-09-16T04:44:23.297" v="38" actId="12789"/>
          <ac:picMkLst>
            <pc:docMk/>
            <pc:sldMk cId="2267625405" sldId="1749"/>
            <ac:picMk id="10" creationId="{7764D1B3-A147-7C01-5460-0F1C551D7487}"/>
          </ac:picMkLst>
        </pc:picChg>
      </pc:sldChg>
      <pc:sldChg chg="modSp mod">
        <pc:chgData name="Singh, Kuldeep" userId="87fe13a6-0b67-44eb-86e8-cd92dc371ff0" providerId="ADAL" clId="{9861C1E1-5D6F-4287-BC73-771E243060C2}" dt="2024-09-16T05:05:17.372" v="76" actId="1036"/>
        <pc:sldMkLst>
          <pc:docMk/>
          <pc:sldMk cId="396581956" sldId="2147376456"/>
        </pc:sldMkLst>
        <pc:grpChg chg="mod">
          <ac:chgData name="Singh, Kuldeep" userId="87fe13a6-0b67-44eb-86e8-cd92dc371ff0" providerId="ADAL" clId="{9861C1E1-5D6F-4287-BC73-771E243060C2}" dt="2024-09-16T05:05:17.372" v="76" actId="1036"/>
          <ac:grpSpMkLst>
            <pc:docMk/>
            <pc:sldMk cId="396581956" sldId="2147376456"/>
            <ac:grpSpMk id="9" creationId="{F52B8B6F-9CE4-1A3A-02A2-2564C4E3E27F}"/>
          </ac:grpSpMkLst>
        </pc:grpChg>
      </pc:sldChg>
      <pc:sldChg chg="del">
        <pc:chgData name="Singh, Kuldeep" userId="87fe13a6-0b67-44eb-86e8-cd92dc371ff0" providerId="ADAL" clId="{9861C1E1-5D6F-4287-BC73-771E243060C2}" dt="2024-09-16T04:25:32.729" v="6" actId="47"/>
        <pc:sldMkLst>
          <pc:docMk/>
          <pc:sldMk cId="3406323962" sldId="2147376466"/>
        </pc:sldMkLst>
      </pc:sldChg>
      <pc:sldChg chg="modSp mod">
        <pc:chgData name="Singh, Kuldeep" userId="87fe13a6-0b67-44eb-86e8-cd92dc371ff0" providerId="ADAL" clId="{9861C1E1-5D6F-4287-BC73-771E243060C2}" dt="2024-09-16T05:15:09.911" v="163" actId="1037"/>
        <pc:sldMkLst>
          <pc:docMk/>
          <pc:sldMk cId="970331940" sldId="2147376471"/>
        </pc:sldMkLst>
        <pc:spChg chg="mod">
          <ac:chgData name="Singh, Kuldeep" userId="87fe13a6-0b67-44eb-86e8-cd92dc371ff0" providerId="ADAL" clId="{9861C1E1-5D6F-4287-BC73-771E243060C2}" dt="2024-09-16T05:10:48.521" v="130"/>
          <ac:spMkLst>
            <pc:docMk/>
            <pc:sldMk cId="970331940" sldId="2147376471"/>
            <ac:spMk id="3" creationId="{3DB62FE5-DF6E-A603-8FD8-C35E44AE7981}"/>
          </ac:spMkLst>
        </pc:spChg>
        <pc:spChg chg="mod">
          <ac:chgData name="Singh, Kuldeep" userId="87fe13a6-0b67-44eb-86e8-cd92dc371ff0" providerId="ADAL" clId="{9861C1E1-5D6F-4287-BC73-771E243060C2}" dt="2024-09-16T05:15:05.255" v="157" actId="1038"/>
          <ac:spMkLst>
            <pc:docMk/>
            <pc:sldMk cId="970331940" sldId="2147376471"/>
            <ac:spMk id="5" creationId="{00000000-0000-0000-0000-000000000000}"/>
          </ac:spMkLst>
        </pc:spChg>
        <pc:spChg chg="mod">
          <ac:chgData name="Singh, Kuldeep" userId="87fe13a6-0b67-44eb-86e8-cd92dc371ff0" providerId="ADAL" clId="{9861C1E1-5D6F-4287-BC73-771E243060C2}" dt="2024-09-16T05:15:09.911" v="163" actId="1037"/>
          <ac:spMkLst>
            <pc:docMk/>
            <pc:sldMk cId="970331940" sldId="2147376471"/>
            <ac:spMk id="6" creationId="{00000000-0000-0000-0000-000000000000}"/>
          </ac:spMkLst>
        </pc:spChg>
      </pc:sldChg>
      <pc:sldChg chg="modSp mod">
        <pc:chgData name="Singh, Kuldeep" userId="87fe13a6-0b67-44eb-86e8-cd92dc371ff0" providerId="ADAL" clId="{9861C1E1-5D6F-4287-BC73-771E243060C2}" dt="2024-09-16T05:03:30.350" v="67" actId="12788"/>
        <pc:sldMkLst>
          <pc:docMk/>
          <pc:sldMk cId="2028659105" sldId="2147376628"/>
        </pc:sldMkLst>
        <pc:spChg chg="mod">
          <ac:chgData name="Singh, Kuldeep" userId="87fe13a6-0b67-44eb-86e8-cd92dc371ff0" providerId="ADAL" clId="{9861C1E1-5D6F-4287-BC73-771E243060C2}" dt="2024-09-16T05:03:20.935" v="65" actId="12788"/>
          <ac:spMkLst>
            <pc:docMk/>
            <pc:sldMk cId="2028659105" sldId="2147376628"/>
            <ac:spMk id="2" creationId="{38C854D9-C5BE-1848-8D8C-528A7F726496}"/>
          </ac:spMkLst>
        </pc:spChg>
        <pc:spChg chg="mod">
          <ac:chgData name="Singh, Kuldeep" userId="87fe13a6-0b67-44eb-86e8-cd92dc371ff0" providerId="ADAL" clId="{9861C1E1-5D6F-4287-BC73-771E243060C2}" dt="2024-09-16T05:03:30.350" v="67" actId="12788"/>
          <ac:spMkLst>
            <pc:docMk/>
            <pc:sldMk cId="2028659105" sldId="2147376628"/>
            <ac:spMk id="5" creationId="{3C613EC5-6EC4-CE11-CE62-CC243344D878}"/>
          </ac:spMkLst>
        </pc:spChg>
        <pc:spChg chg="mod">
          <ac:chgData name="Singh, Kuldeep" userId="87fe13a6-0b67-44eb-86e8-cd92dc371ff0" providerId="ADAL" clId="{9861C1E1-5D6F-4287-BC73-771E243060C2}" dt="2024-09-16T05:03:25.213" v="66" actId="12788"/>
          <ac:spMkLst>
            <pc:docMk/>
            <pc:sldMk cId="2028659105" sldId="2147376628"/>
            <ac:spMk id="8" creationId="{D737B4DF-FE89-574A-6362-6B3F66F2F3E3}"/>
          </ac:spMkLst>
        </pc:spChg>
      </pc:sldChg>
      <pc:sldChg chg="delSp modSp mod">
        <pc:chgData name="Singh, Kuldeep" userId="87fe13a6-0b67-44eb-86e8-cd92dc371ff0" providerId="ADAL" clId="{9861C1E1-5D6F-4287-BC73-771E243060C2}" dt="2024-09-16T05:13:08.568" v="147" actId="207"/>
        <pc:sldMkLst>
          <pc:docMk/>
          <pc:sldMk cId="3288111488" sldId="2147376643"/>
        </pc:sldMkLst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2" creationId="{65B9F4A0-9DDD-BF2A-CE94-347CB1CDF117}"/>
          </ac:spMkLst>
        </pc:spChg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4" creationId="{9B1A0EBA-D1DF-8E76-F7DF-8FA4D24985D0}"/>
          </ac:spMkLst>
        </pc:spChg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8" creationId="{924210BC-61E1-F32C-2A13-618C548BC698}"/>
          </ac:spMkLst>
        </pc:spChg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13" creationId="{0468F1E0-7472-08C4-12C9-FC1F63D20496}"/>
          </ac:spMkLst>
        </pc:spChg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33" creationId="{00000000-0000-0000-0000-000000000000}"/>
          </ac:spMkLst>
        </pc:spChg>
        <pc:spChg chg="del mod">
          <ac:chgData name="Singh, Kuldeep" userId="87fe13a6-0b67-44eb-86e8-cd92dc371ff0" providerId="ADAL" clId="{9861C1E1-5D6F-4287-BC73-771E243060C2}" dt="2024-09-16T05:11:14.684" v="133" actId="478"/>
          <ac:spMkLst>
            <pc:docMk/>
            <pc:sldMk cId="3288111488" sldId="2147376643"/>
            <ac:spMk id="58" creationId="{6423C332-CD9A-5F6F-25DD-CA688041A908}"/>
          </ac:spMkLst>
        </pc:spChg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171" creationId="{EB3FA052-592F-8167-BE28-4505B6FE8BD4}"/>
          </ac:spMkLst>
        </pc:spChg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172" creationId="{3CD181A5-5365-2334-26BC-B25345AD749C}"/>
          </ac:spMkLst>
        </pc:spChg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173" creationId="{5CB745CA-0FDA-0C45-E819-2A2F66AB33F2}"/>
          </ac:spMkLst>
        </pc:spChg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174" creationId="{0B5AD7C9-517F-FBDA-95D5-D9465F015A91}"/>
          </ac:spMkLst>
        </pc:spChg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175" creationId="{8AEEA70D-BDFA-A6F5-C6D8-C1325BF08F2D}"/>
          </ac:spMkLst>
        </pc:spChg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180" creationId="{9495F534-1851-9BC4-4187-87A904A4F724}"/>
          </ac:spMkLst>
        </pc:spChg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194" creationId="{444F5A5C-FF7C-4512-A4F8-BE4896588EED}"/>
          </ac:spMkLst>
        </pc:spChg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195" creationId="{989977B4-B503-4B28-96D2-656D31C70BFD}"/>
          </ac:spMkLst>
        </pc:spChg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196" creationId="{219D03F7-38E9-4D12-8320-4966E1D26EB3}"/>
          </ac:spMkLst>
        </pc:spChg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197" creationId="{DA61EE98-C703-4820-9EED-4B2EE310E817}"/>
          </ac:spMkLst>
        </pc:spChg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198" creationId="{FB8EC39D-7FCA-4594-B290-6A29C8ECAAA2}"/>
          </ac:spMkLst>
        </pc:spChg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199" creationId="{80162121-C9F5-4FA9-BBE1-B3CF2E9C4C01}"/>
          </ac:spMkLst>
        </pc:spChg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200" creationId="{011A4F76-BFC6-4381-B50A-D34EB6B6679E}"/>
          </ac:spMkLst>
        </pc:spChg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201" creationId="{A8110731-F57D-4DDD-8243-D0947E218425}"/>
          </ac:spMkLst>
        </pc:spChg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202" creationId="{E5230270-68FE-4F2B-A7E9-D91E894C4F91}"/>
          </ac:spMkLst>
        </pc:spChg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203" creationId="{86D7F16E-6522-4060-A423-7B6EB53B6687}"/>
          </ac:spMkLst>
        </pc:spChg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204" creationId="{661BCDB1-1F7C-4E3C-BEB8-F3CB84B83568}"/>
          </ac:spMkLst>
        </pc:spChg>
      </pc:sldChg>
      <pc:sldChg chg="modSp mod">
        <pc:chgData name="Singh, Kuldeep" userId="87fe13a6-0b67-44eb-86e8-cd92dc371ff0" providerId="ADAL" clId="{9861C1E1-5D6F-4287-BC73-771E243060C2}" dt="2024-09-16T05:03:43.213" v="68" actId="12788"/>
        <pc:sldMkLst>
          <pc:docMk/>
          <pc:sldMk cId="832984880" sldId="2147376645"/>
        </pc:sldMkLst>
        <pc:picChg chg="mod">
          <ac:chgData name="Singh, Kuldeep" userId="87fe13a6-0b67-44eb-86e8-cd92dc371ff0" providerId="ADAL" clId="{9861C1E1-5D6F-4287-BC73-771E243060C2}" dt="2024-09-16T05:03:43.213" v="68" actId="12788"/>
          <ac:picMkLst>
            <pc:docMk/>
            <pc:sldMk cId="832984880" sldId="2147376645"/>
            <ac:picMk id="11" creationId="{3FD10796-2FF0-D1FC-7BAE-ACD59F795E3F}"/>
          </ac:picMkLst>
        </pc:picChg>
      </pc:sldChg>
      <pc:sldChg chg="modSp mod">
        <pc:chgData name="Singh, Kuldeep" userId="87fe13a6-0b67-44eb-86e8-cd92dc371ff0" providerId="ADAL" clId="{9861C1E1-5D6F-4287-BC73-771E243060C2}" dt="2024-09-16T06:02:14.582" v="169" actId="207"/>
        <pc:sldMkLst>
          <pc:docMk/>
          <pc:sldMk cId="575804531" sldId="2147376646"/>
        </pc:sldMkLst>
        <pc:spChg chg="mod">
          <ac:chgData name="Singh, Kuldeep" userId="87fe13a6-0b67-44eb-86e8-cd92dc371ff0" providerId="ADAL" clId="{9861C1E1-5D6F-4287-BC73-771E243060C2}" dt="2024-09-16T05:10:45.677" v="129"/>
          <ac:spMkLst>
            <pc:docMk/>
            <pc:sldMk cId="575804531" sldId="2147376646"/>
            <ac:spMk id="3" creationId="{8EB47BFD-0B72-EDA8-1080-02542A317070}"/>
          </ac:spMkLst>
        </pc:spChg>
        <pc:spChg chg="mod">
          <ac:chgData name="Singh, Kuldeep" userId="87fe13a6-0b67-44eb-86e8-cd92dc371ff0" providerId="ADAL" clId="{9861C1E1-5D6F-4287-BC73-771E243060C2}" dt="2024-09-16T05:06:38.949" v="83" actId="6549"/>
          <ac:spMkLst>
            <pc:docMk/>
            <pc:sldMk cId="575804531" sldId="2147376646"/>
            <ac:spMk id="4" creationId="{00000000-0000-0000-0000-000000000000}"/>
          </ac:spMkLst>
        </pc:spChg>
        <pc:spChg chg="mod">
          <ac:chgData name="Singh, Kuldeep" userId="87fe13a6-0b67-44eb-86e8-cd92dc371ff0" providerId="ADAL" clId="{9861C1E1-5D6F-4287-BC73-771E243060C2}" dt="2024-09-16T04:24:31.027" v="1" actId="14100"/>
          <ac:spMkLst>
            <pc:docMk/>
            <pc:sldMk cId="575804531" sldId="2147376646"/>
            <ac:spMk id="44" creationId="{00000000-0000-0000-0000-000000000000}"/>
          </ac:spMkLst>
        </pc:spChg>
        <pc:spChg chg="mod">
          <ac:chgData name="Singh, Kuldeep" userId="87fe13a6-0b67-44eb-86e8-cd92dc371ff0" providerId="ADAL" clId="{9861C1E1-5D6F-4287-BC73-771E243060C2}" dt="2024-09-16T05:06:17.748" v="82" actId="14100"/>
          <ac:spMkLst>
            <pc:docMk/>
            <pc:sldMk cId="575804531" sldId="2147376646"/>
            <ac:spMk id="50" creationId="{00000000-0000-0000-0000-000000000000}"/>
          </ac:spMkLst>
        </pc:spChg>
        <pc:spChg chg="mod">
          <ac:chgData name="Singh, Kuldeep" userId="87fe13a6-0b67-44eb-86e8-cd92dc371ff0" providerId="ADAL" clId="{9861C1E1-5D6F-4287-BC73-771E243060C2}" dt="2024-09-16T06:02:14.582" v="169" actId="207"/>
          <ac:spMkLst>
            <pc:docMk/>
            <pc:sldMk cId="575804531" sldId="2147376646"/>
            <ac:spMk id="51" creationId="{00000000-0000-0000-0000-000000000000}"/>
          </ac:spMkLst>
        </pc:spChg>
      </pc:sldChg>
      <pc:sldChg chg="modSp mod">
        <pc:chgData name="Singh, Kuldeep" userId="87fe13a6-0b67-44eb-86e8-cd92dc371ff0" providerId="ADAL" clId="{9861C1E1-5D6F-4287-BC73-771E243060C2}" dt="2024-09-16T05:14:17.868" v="148" actId="20577"/>
        <pc:sldMkLst>
          <pc:docMk/>
          <pc:sldMk cId="4128462155" sldId="2147376647"/>
        </pc:sldMkLst>
        <pc:spChg chg="mod">
          <ac:chgData name="Singh, Kuldeep" userId="87fe13a6-0b67-44eb-86e8-cd92dc371ff0" providerId="ADAL" clId="{9861C1E1-5D6F-4287-BC73-771E243060C2}" dt="2024-09-16T04:46:53.129" v="48" actId="14100"/>
          <ac:spMkLst>
            <pc:docMk/>
            <pc:sldMk cId="4128462155" sldId="2147376647"/>
            <ac:spMk id="31" creationId="{8D6B24BE-8B7E-D498-BAD5-B5163956D6E6}"/>
          </ac:spMkLst>
        </pc:spChg>
        <pc:spChg chg="mod">
          <ac:chgData name="Singh, Kuldeep" userId="87fe13a6-0b67-44eb-86e8-cd92dc371ff0" providerId="ADAL" clId="{9861C1E1-5D6F-4287-BC73-771E243060C2}" dt="2024-09-16T05:10:45.677" v="129"/>
          <ac:spMkLst>
            <pc:docMk/>
            <pc:sldMk cId="4128462155" sldId="2147376647"/>
            <ac:spMk id="33" creationId="{BBE75704-9D3B-497E-4ACE-C3D192D6E882}"/>
          </ac:spMkLst>
        </pc:spChg>
        <pc:spChg chg="mod">
          <ac:chgData name="Singh, Kuldeep" userId="87fe13a6-0b67-44eb-86e8-cd92dc371ff0" providerId="ADAL" clId="{9861C1E1-5D6F-4287-BC73-771E243060C2}" dt="2024-09-16T05:14:17.868" v="148" actId="20577"/>
          <ac:spMkLst>
            <pc:docMk/>
            <pc:sldMk cId="4128462155" sldId="2147376647"/>
            <ac:spMk id="34" creationId="{0085C35A-9B73-8F9B-60C6-B38BC49D613A}"/>
          </ac:spMkLst>
        </pc:spChg>
        <pc:spChg chg="mod">
          <ac:chgData name="Singh, Kuldeep" userId="87fe13a6-0b67-44eb-86e8-cd92dc371ff0" providerId="ADAL" clId="{9861C1E1-5D6F-4287-BC73-771E243060C2}" dt="2024-09-16T04:47:12.946" v="50" actId="14100"/>
          <ac:spMkLst>
            <pc:docMk/>
            <pc:sldMk cId="4128462155" sldId="2147376647"/>
            <ac:spMk id="39" creationId="{0903C830-7A13-164A-D7D6-B107CC0FB6BF}"/>
          </ac:spMkLst>
        </pc:spChg>
        <pc:grpChg chg="mod">
          <ac:chgData name="Singh, Kuldeep" userId="87fe13a6-0b67-44eb-86e8-cd92dc371ff0" providerId="ADAL" clId="{9861C1E1-5D6F-4287-BC73-771E243060C2}" dt="2024-09-16T05:10:45.677" v="129"/>
          <ac:grpSpMkLst>
            <pc:docMk/>
            <pc:sldMk cId="4128462155" sldId="2147376647"/>
            <ac:grpSpMk id="32" creationId="{766AF594-E35F-D419-BE61-53295E3ABC24}"/>
          </ac:grpSpMkLst>
        </pc:grpChg>
        <pc:grpChg chg="mod">
          <ac:chgData name="Singh, Kuldeep" userId="87fe13a6-0b67-44eb-86e8-cd92dc371ff0" providerId="ADAL" clId="{9861C1E1-5D6F-4287-BC73-771E243060C2}" dt="2024-09-16T04:47:19.378" v="51" actId="465"/>
          <ac:grpSpMkLst>
            <pc:docMk/>
            <pc:sldMk cId="4128462155" sldId="2147376647"/>
            <ac:grpSpMk id="35" creationId="{E08F9D7F-26D7-44BC-CF10-2C8A9B7FAFD0}"/>
          </ac:grpSpMkLst>
        </pc:grpChg>
        <pc:grpChg chg="mod">
          <ac:chgData name="Singh, Kuldeep" userId="87fe13a6-0b67-44eb-86e8-cd92dc371ff0" providerId="ADAL" clId="{9861C1E1-5D6F-4287-BC73-771E243060C2}" dt="2024-09-16T04:47:19.378" v="51" actId="465"/>
          <ac:grpSpMkLst>
            <pc:docMk/>
            <pc:sldMk cId="4128462155" sldId="2147376647"/>
            <ac:grpSpMk id="38" creationId="{35251236-007F-D190-D6F5-7D9FBBAF1F17}"/>
          </ac:grpSpMkLst>
        </pc:grpChg>
      </pc:sldChg>
      <pc:sldChg chg="add del">
        <pc:chgData name="Singh, Kuldeep" userId="87fe13a6-0b67-44eb-86e8-cd92dc371ff0" providerId="ADAL" clId="{9861C1E1-5D6F-4287-BC73-771E243060C2}" dt="2024-09-16T04:42:50.907" v="35" actId="47"/>
        <pc:sldMkLst>
          <pc:docMk/>
          <pc:sldMk cId="3348678371" sldId="2147376655"/>
        </pc:sldMkLst>
      </pc:sldChg>
      <pc:sldChg chg="del">
        <pc:chgData name="Singh, Kuldeep" userId="87fe13a6-0b67-44eb-86e8-cd92dc371ff0" providerId="ADAL" clId="{9861C1E1-5D6F-4287-BC73-771E243060C2}" dt="2024-09-16T04:46:21.133" v="47" actId="47"/>
        <pc:sldMkLst>
          <pc:docMk/>
          <pc:sldMk cId="3309491252" sldId="2147376656"/>
        </pc:sldMkLst>
      </pc:sldChg>
      <pc:sldChg chg="modSp mod">
        <pc:chgData name="Singh, Kuldeep" userId="87fe13a6-0b67-44eb-86e8-cd92dc371ff0" providerId="ADAL" clId="{9861C1E1-5D6F-4287-BC73-771E243060C2}" dt="2024-09-16T04:40:40.738" v="31" actId="6549"/>
        <pc:sldMkLst>
          <pc:docMk/>
          <pc:sldMk cId="420713770" sldId="2147376657"/>
        </pc:sldMkLst>
        <pc:spChg chg="mod">
          <ac:chgData name="Singh, Kuldeep" userId="87fe13a6-0b67-44eb-86e8-cd92dc371ff0" providerId="ADAL" clId="{9861C1E1-5D6F-4287-BC73-771E243060C2}" dt="2024-09-16T04:31:45.129" v="19" actId="6549"/>
          <ac:spMkLst>
            <pc:docMk/>
            <pc:sldMk cId="420713770" sldId="2147376657"/>
            <ac:spMk id="5" creationId="{AEEBED99-3476-E9B2-C261-F805B73F5966}"/>
          </ac:spMkLst>
        </pc:spChg>
        <pc:spChg chg="mod">
          <ac:chgData name="Singh, Kuldeep" userId="87fe13a6-0b67-44eb-86e8-cd92dc371ff0" providerId="ADAL" clId="{9861C1E1-5D6F-4287-BC73-771E243060C2}" dt="2024-09-16T04:40:40.738" v="31" actId="6549"/>
          <ac:spMkLst>
            <pc:docMk/>
            <pc:sldMk cId="420713770" sldId="2147376657"/>
            <ac:spMk id="12" creationId="{C45DD62C-EE20-0C37-AB70-F48F2079E6AC}"/>
          </ac:spMkLst>
        </pc:spChg>
      </pc:sldChg>
      <pc:sldChg chg="addSp modSp">
        <pc:chgData name="Singh, Kuldeep" userId="87fe13a6-0b67-44eb-86e8-cd92dc371ff0" providerId="ADAL" clId="{9861C1E1-5D6F-4287-BC73-771E243060C2}" dt="2024-09-16T04:51:33.114" v="64"/>
        <pc:sldMkLst>
          <pc:docMk/>
          <pc:sldMk cId="467687445" sldId="2147376661"/>
        </pc:sldMkLst>
        <pc:spChg chg="add mod">
          <ac:chgData name="Singh, Kuldeep" userId="87fe13a6-0b67-44eb-86e8-cd92dc371ff0" providerId="ADAL" clId="{9861C1E1-5D6F-4287-BC73-771E243060C2}" dt="2024-09-16T04:51:33.114" v="64"/>
          <ac:spMkLst>
            <pc:docMk/>
            <pc:sldMk cId="467687445" sldId="2147376661"/>
            <ac:spMk id="5" creationId="{FDB887DD-5C77-B17D-82A0-3EAFDB1E566E}"/>
          </ac:spMkLst>
        </pc:spChg>
      </pc:sldChg>
      <pc:sldChg chg="modSp mod">
        <pc:chgData name="Singh, Kuldeep" userId="87fe13a6-0b67-44eb-86e8-cd92dc371ff0" providerId="ADAL" clId="{9861C1E1-5D6F-4287-BC73-771E243060C2}" dt="2024-09-16T05:10:45.677" v="129"/>
        <pc:sldMkLst>
          <pc:docMk/>
          <pc:sldMk cId="1568624422" sldId="2147376670"/>
        </pc:sldMkLst>
        <pc:spChg chg="mod">
          <ac:chgData name="Singh, Kuldeep" userId="87fe13a6-0b67-44eb-86e8-cd92dc371ff0" providerId="ADAL" clId="{9861C1E1-5D6F-4287-BC73-771E243060C2}" dt="2024-09-16T05:10:45.677" v="129"/>
          <ac:spMkLst>
            <pc:docMk/>
            <pc:sldMk cId="1568624422" sldId="2147376670"/>
            <ac:spMk id="21" creationId="{A9018DC3-DE4D-998C-3D25-A6B1638C2249}"/>
          </ac:spMkLst>
        </pc:spChg>
        <pc:spChg chg="mod">
          <ac:chgData name="Singh, Kuldeep" userId="87fe13a6-0b67-44eb-86e8-cd92dc371ff0" providerId="ADAL" clId="{9861C1E1-5D6F-4287-BC73-771E243060C2}" dt="2024-09-16T04:50:44.905" v="63" actId="20577"/>
          <ac:spMkLst>
            <pc:docMk/>
            <pc:sldMk cId="1568624422" sldId="2147376670"/>
            <ac:spMk id="24" creationId="{E32ADC82-70A2-B7B0-4613-21D22099F91E}"/>
          </ac:spMkLst>
        </pc:spChg>
      </pc:sldChg>
      <pc:sldChg chg="modSp mod">
        <pc:chgData name="Singh, Kuldeep" userId="87fe13a6-0b67-44eb-86e8-cd92dc371ff0" providerId="ADAL" clId="{9861C1E1-5D6F-4287-BC73-771E243060C2}" dt="2024-09-16T04:49:55.947" v="61" actId="14100"/>
        <pc:sldMkLst>
          <pc:docMk/>
          <pc:sldMk cId="3323905673" sldId="2147376671"/>
        </pc:sldMkLst>
        <pc:spChg chg="mod">
          <ac:chgData name="Singh, Kuldeep" userId="87fe13a6-0b67-44eb-86e8-cd92dc371ff0" providerId="ADAL" clId="{9861C1E1-5D6F-4287-BC73-771E243060C2}" dt="2024-09-16T04:49:55.947" v="61" actId="14100"/>
          <ac:spMkLst>
            <pc:docMk/>
            <pc:sldMk cId="3323905673" sldId="2147376671"/>
            <ac:spMk id="3" creationId="{00000000-0000-0000-0000-000000000000}"/>
          </ac:spMkLst>
        </pc:spChg>
      </pc:sldChg>
      <pc:sldChg chg="modSp mod">
        <pc:chgData name="Singh, Kuldeep" userId="87fe13a6-0b67-44eb-86e8-cd92dc371ff0" providerId="ADAL" clId="{9861C1E1-5D6F-4287-BC73-771E243060C2}" dt="2024-09-16T04:22:26.344" v="0" actId="12788"/>
        <pc:sldMkLst>
          <pc:docMk/>
          <pc:sldMk cId="1806325360" sldId="2147376674"/>
        </pc:sldMkLst>
        <pc:spChg chg="mod">
          <ac:chgData name="Singh, Kuldeep" userId="87fe13a6-0b67-44eb-86e8-cd92dc371ff0" providerId="ADAL" clId="{9861C1E1-5D6F-4287-BC73-771E243060C2}" dt="2024-09-16T04:22:26.344" v="0" actId="12788"/>
          <ac:spMkLst>
            <pc:docMk/>
            <pc:sldMk cId="1806325360" sldId="2147376674"/>
            <ac:spMk id="2" creationId="{9BDA414B-A8E0-9CA6-C984-B7898D621E49}"/>
          </ac:spMkLst>
        </pc:spChg>
      </pc:sldChg>
      <pc:sldChg chg="modSp mod">
        <pc:chgData name="Singh, Kuldeep" userId="87fe13a6-0b67-44eb-86e8-cd92dc371ff0" providerId="ADAL" clId="{9861C1E1-5D6F-4287-BC73-771E243060C2}" dt="2024-09-16T06:03:49.338" v="170" actId="2085"/>
        <pc:sldMkLst>
          <pc:docMk/>
          <pc:sldMk cId="1871940890" sldId="2147376677"/>
        </pc:sldMkLst>
        <pc:spChg chg="mod">
          <ac:chgData name="Singh, Kuldeep" userId="87fe13a6-0b67-44eb-86e8-cd92dc371ff0" providerId="ADAL" clId="{9861C1E1-5D6F-4287-BC73-771E243060C2}" dt="2024-09-16T06:03:49.338" v="170" actId="2085"/>
          <ac:spMkLst>
            <pc:docMk/>
            <pc:sldMk cId="1871940890" sldId="2147376677"/>
            <ac:spMk id="9" creationId="{2817A2D2-16BB-53A9-B918-5B37127C6E94}"/>
          </ac:spMkLst>
        </pc:spChg>
      </pc:sldChg>
      <pc:sldChg chg="modSp add mod">
        <pc:chgData name="Singh, Kuldeep" userId="87fe13a6-0b67-44eb-86e8-cd92dc371ff0" providerId="ADAL" clId="{9861C1E1-5D6F-4287-BC73-771E243060C2}" dt="2024-09-16T04:31:10.532" v="18" actId="1036"/>
        <pc:sldMkLst>
          <pc:docMk/>
          <pc:sldMk cId="1975468579" sldId="2147376678"/>
        </pc:sldMkLst>
        <pc:spChg chg="mod">
          <ac:chgData name="Singh, Kuldeep" userId="87fe13a6-0b67-44eb-86e8-cd92dc371ff0" providerId="ADAL" clId="{9861C1E1-5D6F-4287-BC73-771E243060C2}" dt="2024-09-16T04:26:00.608" v="8" actId="554"/>
          <ac:spMkLst>
            <pc:docMk/>
            <pc:sldMk cId="1975468579" sldId="2147376678"/>
            <ac:spMk id="92" creationId="{F1FFFFEE-966C-8B28-3CCF-EE856A3AE1FD}"/>
          </ac:spMkLst>
        </pc:spChg>
        <pc:spChg chg="mod">
          <ac:chgData name="Singh, Kuldeep" userId="87fe13a6-0b67-44eb-86e8-cd92dc371ff0" providerId="ADAL" clId="{9861C1E1-5D6F-4287-BC73-771E243060C2}" dt="2024-09-16T04:26:00.608" v="8" actId="554"/>
          <ac:spMkLst>
            <pc:docMk/>
            <pc:sldMk cId="1975468579" sldId="2147376678"/>
            <ac:spMk id="93" creationId="{D5D51226-318C-D07D-0B41-A99092EB8ADB}"/>
          </ac:spMkLst>
        </pc:spChg>
        <pc:spChg chg="mod">
          <ac:chgData name="Singh, Kuldeep" userId="87fe13a6-0b67-44eb-86e8-cd92dc371ff0" providerId="ADAL" clId="{9861C1E1-5D6F-4287-BC73-771E243060C2}" dt="2024-09-16T04:26:00.608" v="8" actId="554"/>
          <ac:spMkLst>
            <pc:docMk/>
            <pc:sldMk cId="1975468579" sldId="2147376678"/>
            <ac:spMk id="94" creationId="{6B5BB71F-5810-6CD5-B0C6-237E88136B91}"/>
          </ac:spMkLst>
        </pc:spChg>
        <pc:spChg chg="mod">
          <ac:chgData name="Singh, Kuldeep" userId="87fe13a6-0b67-44eb-86e8-cd92dc371ff0" providerId="ADAL" clId="{9861C1E1-5D6F-4287-BC73-771E243060C2}" dt="2024-09-16T04:26:00.608" v="8" actId="554"/>
          <ac:spMkLst>
            <pc:docMk/>
            <pc:sldMk cId="1975468579" sldId="2147376678"/>
            <ac:spMk id="95" creationId="{D8BE7241-D066-D79E-57F9-F4BDFFAD6AEC}"/>
          </ac:spMkLst>
        </pc:spChg>
        <pc:spChg chg="mod">
          <ac:chgData name="Singh, Kuldeep" userId="87fe13a6-0b67-44eb-86e8-cd92dc371ff0" providerId="ADAL" clId="{9861C1E1-5D6F-4287-BC73-771E243060C2}" dt="2024-09-16T04:26:00.608" v="8" actId="554"/>
          <ac:spMkLst>
            <pc:docMk/>
            <pc:sldMk cId="1975468579" sldId="2147376678"/>
            <ac:spMk id="96" creationId="{3588039B-7F10-90B6-2B40-17020E6DA87D}"/>
          </ac:spMkLst>
        </pc:spChg>
        <pc:spChg chg="mod">
          <ac:chgData name="Singh, Kuldeep" userId="87fe13a6-0b67-44eb-86e8-cd92dc371ff0" providerId="ADAL" clId="{9861C1E1-5D6F-4287-BC73-771E243060C2}" dt="2024-09-16T04:26:00.608" v="8" actId="554"/>
          <ac:spMkLst>
            <pc:docMk/>
            <pc:sldMk cId="1975468579" sldId="2147376678"/>
            <ac:spMk id="97" creationId="{6493547B-AC3D-6DE5-9AE3-04FA93040FA9}"/>
          </ac:spMkLst>
        </pc:spChg>
        <pc:spChg chg="mod">
          <ac:chgData name="Singh, Kuldeep" userId="87fe13a6-0b67-44eb-86e8-cd92dc371ff0" providerId="ADAL" clId="{9861C1E1-5D6F-4287-BC73-771E243060C2}" dt="2024-09-16T04:26:00.608" v="8" actId="554"/>
          <ac:spMkLst>
            <pc:docMk/>
            <pc:sldMk cId="1975468579" sldId="2147376678"/>
            <ac:spMk id="98" creationId="{FEAFD336-D1D6-096E-9FB8-1946826C1AA0}"/>
          </ac:spMkLst>
        </pc:spChg>
        <pc:spChg chg="mod">
          <ac:chgData name="Singh, Kuldeep" userId="87fe13a6-0b67-44eb-86e8-cd92dc371ff0" providerId="ADAL" clId="{9861C1E1-5D6F-4287-BC73-771E243060C2}" dt="2024-09-16T04:26:00.608" v="8" actId="554"/>
          <ac:spMkLst>
            <pc:docMk/>
            <pc:sldMk cId="1975468579" sldId="2147376678"/>
            <ac:spMk id="99" creationId="{6AB2C4FC-98CB-8770-5B8D-C86FDE547905}"/>
          </ac:spMkLst>
        </pc:spChg>
        <pc:spChg chg="mod">
          <ac:chgData name="Singh, Kuldeep" userId="87fe13a6-0b67-44eb-86e8-cd92dc371ff0" providerId="ADAL" clId="{9861C1E1-5D6F-4287-BC73-771E243060C2}" dt="2024-09-16T04:26:00.608" v="8" actId="554"/>
          <ac:spMkLst>
            <pc:docMk/>
            <pc:sldMk cId="1975468579" sldId="2147376678"/>
            <ac:spMk id="100" creationId="{9C912BDB-C801-5FD9-34C2-9F99C7DA0531}"/>
          </ac:spMkLst>
        </pc:spChg>
        <pc:spChg chg="mod">
          <ac:chgData name="Singh, Kuldeep" userId="87fe13a6-0b67-44eb-86e8-cd92dc371ff0" providerId="ADAL" clId="{9861C1E1-5D6F-4287-BC73-771E243060C2}" dt="2024-09-16T04:26:27.016" v="10" actId="554"/>
          <ac:spMkLst>
            <pc:docMk/>
            <pc:sldMk cId="1975468579" sldId="2147376678"/>
            <ac:spMk id="103" creationId="{122EDBEA-542F-B3EC-8A43-8C58BC2FE069}"/>
          </ac:spMkLst>
        </pc:spChg>
        <pc:spChg chg="mod">
          <ac:chgData name="Singh, Kuldeep" userId="87fe13a6-0b67-44eb-86e8-cd92dc371ff0" providerId="ADAL" clId="{9861C1E1-5D6F-4287-BC73-771E243060C2}" dt="2024-09-16T04:26:27.016" v="10" actId="554"/>
          <ac:spMkLst>
            <pc:docMk/>
            <pc:sldMk cId="1975468579" sldId="2147376678"/>
            <ac:spMk id="105" creationId="{C336F385-B754-69BF-944C-D691526B86B5}"/>
          </ac:spMkLst>
        </pc:spChg>
        <pc:spChg chg="mod">
          <ac:chgData name="Singh, Kuldeep" userId="87fe13a6-0b67-44eb-86e8-cd92dc371ff0" providerId="ADAL" clId="{9861C1E1-5D6F-4287-BC73-771E243060C2}" dt="2024-09-16T04:26:27.016" v="10" actId="554"/>
          <ac:spMkLst>
            <pc:docMk/>
            <pc:sldMk cId="1975468579" sldId="2147376678"/>
            <ac:spMk id="106" creationId="{827EFE7D-BF35-C5BB-AFD4-6F609BEF9828}"/>
          </ac:spMkLst>
        </pc:spChg>
        <pc:spChg chg="mod">
          <ac:chgData name="Singh, Kuldeep" userId="87fe13a6-0b67-44eb-86e8-cd92dc371ff0" providerId="ADAL" clId="{9861C1E1-5D6F-4287-BC73-771E243060C2}" dt="2024-09-16T04:26:27.016" v="10" actId="554"/>
          <ac:spMkLst>
            <pc:docMk/>
            <pc:sldMk cId="1975468579" sldId="2147376678"/>
            <ac:spMk id="107" creationId="{D9C76C22-B7F0-53FF-07FE-351125E33B0C}"/>
          </ac:spMkLst>
        </pc:spChg>
        <pc:spChg chg="mod">
          <ac:chgData name="Singh, Kuldeep" userId="87fe13a6-0b67-44eb-86e8-cd92dc371ff0" providerId="ADAL" clId="{9861C1E1-5D6F-4287-BC73-771E243060C2}" dt="2024-09-16T04:26:27.016" v="10" actId="554"/>
          <ac:spMkLst>
            <pc:docMk/>
            <pc:sldMk cId="1975468579" sldId="2147376678"/>
            <ac:spMk id="108" creationId="{FF420B9A-665C-2158-2BD8-B34576BCCF9F}"/>
          </ac:spMkLst>
        </pc:spChg>
        <pc:spChg chg="mod">
          <ac:chgData name="Singh, Kuldeep" userId="87fe13a6-0b67-44eb-86e8-cd92dc371ff0" providerId="ADAL" clId="{9861C1E1-5D6F-4287-BC73-771E243060C2}" dt="2024-09-16T04:26:27.016" v="10" actId="554"/>
          <ac:spMkLst>
            <pc:docMk/>
            <pc:sldMk cId="1975468579" sldId="2147376678"/>
            <ac:spMk id="109" creationId="{9A48AAC6-40AA-851F-AF63-165A4A28E323}"/>
          </ac:spMkLst>
        </pc:spChg>
        <pc:spChg chg="mod">
          <ac:chgData name="Singh, Kuldeep" userId="87fe13a6-0b67-44eb-86e8-cd92dc371ff0" providerId="ADAL" clId="{9861C1E1-5D6F-4287-BC73-771E243060C2}" dt="2024-09-16T04:26:27.016" v="10" actId="554"/>
          <ac:spMkLst>
            <pc:docMk/>
            <pc:sldMk cId="1975468579" sldId="2147376678"/>
            <ac:spMk id="110" creationId="{56FB7F4F-E2ED-2B2F-6389-149A3AD89813}"/>
          </ac:spMkLst>
        </pc:spChg>
        <pc:spChg chg="mod">
          <ac:chgData name="Singh, Kuldeep" userId="87fe13a6-0b67-44eb-86e8-cd92dc371ff0" providerId="ADAL" clId="{9861C1E1-5D6F-4287-BC73-771E243060C2}" dt="2024-09-16T04:26:27.016" v="10" actId="554"/>
          <ac:spMkLst>
            <pc:docMk/>
            <pc:sldMk cId="1975468579" sldId="2147376678"/>
            <ac:spMk id="111" creationId="{4BB5EB84-E087-7A83-C41B-1DE95DA84D80}"/>
          </ac:spMkLst>
        </pc:spChg>
        <pc:spChg chg="mod">
          <ac:chgData name="Singh, Kuldeep" userId="87fe13a6-0b67-44eb-86e8-cd92dc371ff0" providerId="ADAL" clId="{9861C1E1-5D6F-4287-BC73-771E243060C2}" dt="2024-09-16T04:26:27.016" v="10" actId="554"/>
          <ac:spMkLst>
            <pc:docMk/>
            <pc:sldMk cId="1975468579" sldId="2147376678"/>
            <ac:spMk id="112" creationId="{BC6A36E1-C6A9-88EB-A5FE-1FC30B38570A}"/>
          </ac:spMkLst>
        </pc:spChg>
        <pc:spChg chg="mod">
          <ac:chgData name="Singh, Kuldeep" userId="87fe13a6-0b67-44eb-86e8-cd92dc371ff0" providerId="ADAL" clId="{9861C1E1-5D6F-4287-BC73-771E243060C2}" dt="2024-09-16T04:26:48.710" v="12" actId="554"/>
          <ac:spMkLst>
            <pc:docMk/>
            <pc:sldMk cId="1975468579" sldId="2147376678"/>
            <ac:spMk id="113" creationId="{F86742D6-27F2-8551-8F30-D1FDC500CF27}"/>
          </ac:spMkLst>
        </pc:spChg>
        <pc:spChg chg="mod">
          <ac:chgData name="Singh, Kuldeep" userId="87fe13a6-0b67-44eb-86e8-cd92dc371ff0" providerId="ADAL" clId="{9861C1E1-5D6F-4287-BC73-771E243060C2}" dt="2024-09-16T04:26:48.710" v="12" actId="554"/>
          <ac:spMkLst>
            <pc:docMk/>
            <pc:sldMk cId="1975468579" sldId="2147376678"/>
            <ac:spMk id="114" creationId="{A6D51355-EDE4-6E22-4AD7-28DDC844A071}"/>
          </ac:spMkLst>
        </pc:spChg>
        <pc:spChg chg="mod">
          <ac:chgData name="Singh, Kuldeep" userId="87fe13a6-0b67-44eb-86e8-cd92dc371ff0" providerId="ADAL" clId="{9861C1E1-5D6F-4287-BC73-771E243060C2}" dt="2024-09-16T04:26:48.710" v="12" actId="554"/>
          <ac:spMkLst>
            <pc:docMk/>
            <pc:sldMk cId="1975468579" sldId="2147376678"/>
            <ac:spMk id="115" creationId="{87BBFD3A-1F31-E2E3-9EEF-BF3D8FAF13A6}"/>
          </ac:spMkLst>
        </pc:spChg>
        <pc:spChg chg="mod">
          <ac:chgData name="Singh, Kuldeep" userId="87fe13a6-0b67-44eb-86e8-cd92dc371ff0" providerId="ADAL" clId="{9861C1E1-5D6F-4287-BC73-771E243060C2}" dt="2024-09-16T04:26:48.710" v="12" actId="554"/>
          <ac:spMkLst>
            <pc:docMk/>
            <pc:sldMk cId="1975468579" sldId="2147376678"/>
            <ac:spMk id="116" creationId="{0B606D84-0C5C-853A-D186-7758F4FE1F35}"/>
          </ac:spMkLst>
        </pc:spChg>
        <pc:spChg chg="mod">
          <ac:chgData name="Singh, Kuldeep" userId="87fe13a6-0b67-44eb-86e8-cd92dc371ff0" providerId="ADAL" clId="{9861C1E1-5D6F-4287-BC73-771E243060C2}" dt="2024-09-16T04:26:48.710" v="12" actId="554"/>
          <ac:spMkLst>
            <pc:docMk/>
            <pc:sldMk cId="1975468579" sldId="2147376678"/>
            <ac:spMk id="117" creationId="{2A8E9A34-64C2-E727-E9F5-D7CE2BAFF0B2}"/>
          </ac:spMkLst>
        </pc:spChg>
        <pc:spChg chg="mod">
          <ac:chgData name="Singh, Kuldeep" userId="87fe13a6-0b67-44eb-86e8-cd92dc371ff0" providerId="ADAL" clId="{9861C1E1-5D6F-4287-BC73-771E243060C2}" dt="2024-09-16T04:26:48.710" v="12" actId="554"/>
          <ac:spMkLst>
            <pc:docMk/>
            <pc:sldMk cId="1975468579" sldId="2147376678"/>
            <ac:spMk id="118" creationId="{3734E50C-52A1-E2D2-0696-B55945733618}"/>
          </ac:spMkLst>
        </pc:spChg>
        <pc:picChg chg="mod">
          <ac:chgData name="Singh, Kuldeep" userId="87fe13a6-0b67-44eb-86e8-cd92dc371ff0" providerId="ADAL" clId="{9861C1E1-5D6F-4287-BC73-771E243060C2}" dt="2024-09-16T04:25:48.474" v="7" actId="554"/>
          <ac:picMkLst>
            <pc:docMk/>
            <pc:sldMk cId="1975468579" sldId="2147376678"/>
            <ac:picMk id="85" creationId="{D0781488-F198-07D9-9238-A4FDAE08959C}"/>
          </ac:picMkLst>
        </pc:picChg>
        <pc:picChg chg="mod">
          <ac:chgData name="Singh, Kuldeep" userId="87fe13a6-0b67-44eb-86e8-cd92dc371ff0" providerId="ADAL" clId="{9861C1E1-5D6F-4287-BC73-771E243060C2}" dt="2024-09-16T04:25:48.474" v="7" actId="554"/>
          <ac:picMkLst>
            <pc:docMk/>
            <pc:sldMk cId="1975468579" sldId="2147376678"/>
            <ac:picMk id="86" creationId="{DB863061-22AD-6AC8-F053-79A77AFF0933}"/>
          </ac:picMkLst>
        </pc:picChg>
        <pc:picChg chg="mod">
          <ac:chgData name="Singh, Kuldeep" userId="87fe13a6-0b67-44eb-86e8-cd92dc371ff0" providerId="ADAL" clId="{9861C1E1-5D6F-4287-BC73-771E243060C2}" dt="2024-09-16T04:25:48.474" v="7" actId="554"/>
          <ac:picMkLst>
            <pc:docMk/>
            <pc:sldMk cId="1975468579" sldId="2147376678"/>
            <ac:picMk id="87" creationId="{2CE1CADE-5926-34F2-38DB-65A0DD9AFA41}"/>
          </ac:picMkLst>
        </pc:picChg>
        <pc:picChg chg="mod">
          <ac:chgData name="Singh, Kuldeep" userId="87fe13a6-0b67-44eb-86e8-cd92dc371ff0" providerId="ADAL" clId="{9861C1E1-5D6F-4287-BC73-771E243060C2}" dt="2024-09-16T04:25:48.474" v="7" actId="554"/>
          <ac:picMkLst>
            <pc:docMk/>
            <pc:sldMk cId="1975468579" sldId="2147376678"/>
            <ac:picMk id="88" creationId="{DA5BFB01-242B-8AD7-5BA9-C61FE13986D4}"/>
          </ac:picMkLst>
        </pc:picChg>
        <pc:picChg chg="mod">
          <ac:chgData name="Singh, Kuldeep" userId="87fe13a6-0b67-44eb-86e8-cd92dc371ff0" providerId="ADAL" clId="{9861C1E1-5D6F-4287-BC73-771E243060C2}" dt="2024-09-16T04:25:48.474" v="7" actId="554"/>
          <ac:picMkLst>
            <pc:docMk/>
            <pc:sldMk cId="1975468579" sldId="2147376678"/>
            <ac:picMk id="89" creationId="{09BDB42C-7EEA-895B-0882-174DEE8303B1}"/>
          </ac:picMkLst>
        </pc:picChg>
        <pc:picChg chg="mod">
          <ac:chgData name="Singh, Kuldeep" userId="87fe13a6-0b67-44eb-86e8-cd92dc371ff0" providerId="ADAL" clId="{9861C1E1-5D6F-4287-BC73-771E243060C2}" dt="2024-09-16T04:25:48.474" v="7" actId="554"/>
          <ac:picMkLst>
            <pc:docMk/>
            <pc:sldMk cId="1975468579" sldId="2147376678"/>
            <ac:picMk id="90" creationId="{2C324C08-0790-28FC-5094-00AA64640CD8}"/>
          </ac:picMkLst>
        </pc:picChg>
        <pc:picChg chg="mod">
          <ac:chgData name="Singh, Kuldeep" userId="87fe13a6-0b67-44eb-86e8-cd92dc371ff0" providerId="ADAL" clId="{9861C1E1-5D6F-4287-BC73-771E243060C2}" dt="2024-09-16T04:25:48.474" v="7" actId="554"/>
          <ac:picMkLst>
            <pc:docMk/>
            <pc:sldMk cId="1975468579" sldId="2147376678"/>
            <ac:picMk id="91" creationId="{EF56D5F0-BEFF-EE3C-F6ED-C1924EC72BCE}"/>
          </ac:picMkLst>
        </pc:picChg>
        <pc:picChg chg="mod">
          <ac:chgData name="Singh, Kuldeep" userId="87fe13a6-0b67-44eb-86e8-cd92dc371ff0" providerId="ADAL" clId="{9861C1E1-5D6F-4287-BC73-771E243060C2}" dt="2024-09-16T04:25:48.474" v="7" actId="554"/>
          <ac:picMkLst>
            <pc:docMk/>
            <pc:sldMk cId="1975468579" sldId="2147376678"/>
            <ac:picMk id="101" creationId="{BC03AA6A-6BE1-E4CD-C32B-42373BB1895B}"/>
          </ac:picMkLst>
        </pc:picChg>
        <pc:picChg chg="mod">
          <ac:chgData name="Singh, Kuldeep" userId="87fe13a6-0b67-44eb-86e8-cd92dc371ff0" providerId="ADAL" clId="{9861C1E1-5D6F-4287-BC73-771E243060C2}" dt="2024-09-16T04:25:48.474" v="7" actId="554"/>
          <ac:picMkLst>
            <pc:docMk/>
            <pc:sldMk cId="1975468579" sldId="2147376678"/>
            <ac:picMk id="102" creationId="{BD2C7DA1-685D-C41B-FF0E-6A7B8245D66D}"/>
          </ac:picMkLst>
        </pc:picChg>
        <pc:picChg chg="mod">
          <ac:chgData name="Singh, Kuldeep" userId="87fe13a6-0b67-44eb-86e8-cd92dc371ff0" providerId="ADAL" clId="{9861C1E1-5D6F-4287-BC73-771E243060C2}" dt="2024-09-16T04:26:14.126" v="9" actId="554"/>
          <ac:picMkLst>
            <pc:docMk/>
            <pc:sldMk cId="1975468579" sldId="2147376678"/>
            <ac:picMk id="104" creationId="{2695E716-F43E-F790-2234-ABE82FB7E6A8}"/>
          </ac:picMkLst>
        </pc:picChg>
        <pc:picChg chg="mod">
          <ac:chgData name="Singh, Kuldeep" userId="87fe13a6-0b67-44eb-86e8-cd92dc371ff0" providerId="ADAL" clId="{9861C1E1-5D6F-4287-BC73-771E243060C2}" dt="2024-09-16T04:26:14.126" v="9" actId="554"/>
          <ac:picMkLst>
            <pc:docMk/>
            <pc:sldMk cId="1975468579" sldId="2147376678"/>
            <ac:picMk id="119" creationId="{2002AD5C-2210-6A92-C4C7-2B2547B94DC9}"/>
          </ac:picMkLst>
        </pc:picChg>
        <pc:picChg chg="mod">
          <ac:chgData name="Singh, Kuldeep" userId="87fe13a6-0b67-44eb-86e8-cd92dc371ff0" providerId="ADAL" clId="{9861C1E1-5D6F-4287-BC73-771E243060C2}" dt="2024-09-16T04:26:14.126" v="9" actId="554"/>
          <ac:picMkLst>
            <pc:docMk/>
            <pc:sldMk cId="1975468579" sldId="2147376678"/>
            <ac:picMk id="120" creationId="{3E4F7CBF-9806-4975-CE2E-05C9A3CA926E}"/>
          </ac:picMkLst>
        </pc:picChg>
        <pc:picChg chg="mod">
          <ac:chgData name="Singh, Kuldeep" userId="87fe13a6-0b67-44eb-86e8-cd92dc371ff0" providerId="ADAL" clId="{9861C1E1-5D6F-4287-BC73-771E243060C2}" dt="2024-09-16T04:26:14.126" v="9" actId="554"/>
          <ac:picMkLst>
            <pc:docMk/>
            <pc:sldMk cId="1975468579" sldId="2147376678"/>
            <ac:picMk id="121" creationId="{2E9BD10D-4AAE-82F9-B436-EF16A6A163B7}"/>
          </ac:picMkLst>
        </pc:picChg>
        <pc:picChg chg="mod">
          <ac:chgData name="Singh, Kuldeep" userId="87fe13a6-0b67-44eb-86e8-cd92dc371ff0" providerId="ADAL" clId="{9861C1E1-5D6F-4287-BC73-771E243060C2}" dt="2024-09-16T04:26:14.126" v="9" actId="554"/>
          <ac:picMkLst>
            <pc:docMk/>
            <pc:sldMk cId="1975468579" sldId="2147376678"/>
            <ac:picMk id="122" creationId="{8C386773-B960-525E-AAFE-22D3EAFC4254}"/>
          </ac:picMkLst>
        </pc:picChg>
        <pc:picChg chg="mod">
          <ac:chgData name="Singh, Kuldeep" userId="87fe13a6-0b67-44eb-86e8-cd92dc371ff0" providerId="ADAL" clId="{9861C1E1-5D6F-4287-BC73-771E243060C2}" dt="2024-09-16T04:26:14.126" v="9" actId="554"/>
          <ac:picMkLst>
            <pc:docMk/>
            <pc:sldMk cId="1975468579" sldId="2147376678"/>
            <ac:picMk id="123" creationId="{DC0F475C-E950-617E-45E3-DD502E499C2D}"/>
          </ac:picMkLst>
        </pc:picChg>
        <pc:picChg chg="mod">
          <ac:chgData name="Singh, Kuldeep" userId="87fe13a6-0b67-44eb-86e8-cd92dc371ff0" providerId="ADAL" clId="{9861C1E1-5D6F-4287-BC73-771E243060C2}" dt="2024-09-16T04:26:14.126" v="9" actId="554"/>
          <ac:picMkLst>
            <pc:docMk/>
            <pc:sldMk cId="1975468579" sldId="2147376678"/>
            <ac:picMk id="124" creationId="{E786F97F-35B2-7DC5-B58D-EFCA5CCECAE6}"/>
          </ac:picMkLst>
        </pc:picChg>
        <pc:picChg chg="mod">
          <ac:chgData name="Singh, Kuldeep" userId="87fe13a6-0b67-44eb-86e8-cd92dc371ff0" providerId="ADAL" clId="{9861C1E1-5D6F-4287-BC73-771E243060C2}" dt="2024-09-16T04:26:14.126" v="9" actId="554"/>
          <ac:picMkLst>
            <pc:docMk/>
            <pc:sldMk cId="1975468579" sldId="2147376678"/>
            <ac:picMk id="125" creationId="{271047DB-F1D3-59E4-EAA8-299B11C3C7F0}"/>
          </ac:picMkLst>
        </pc:picChg>
        <pc:picChg chg="mod">
          <ac:chgData name="Singh, Kuldeep" userId="87fe13a6-0b67-44eb-86e8-cd92dc371ff0" providerId="ADAL" clId="{9861C1E1-5D6F-4287-BC73-771E243060C2}" dt="2024-09-16T04:26:14.126" v="9" actId="554"/>
          <ac:picMkLst>
            <pc:docMk/>
            <pc:sldMk cId="1975468579" sldId="2147376678"/>
            <ac:picMk id="126" creationId="{360B55E0-F397-5E6C-2192-CC010ED1241B}"/>
          </ac:picMkLst>
        </pc:picChg>
        <pc:picChg chg="mod">
          <ac:chgData name="Singh, Kuldeep" userId="87fe13a6-0b67-44eb-86e8-cd92dc371ff0" providerId="ADAL" clId="{9861C1E1-5D6F-4287-BC73-771E243060C2}" dt="2024-09-16T04:26:37.794" v="11" actId="554"/>
          <ac:picMkLst>
            <pc:docMk/>
            <pc:sldMk cId="1975468579" sldId="2147376678"/>
            <ac:picMk id="127" creationId="{C029EC59-CC0A-3502-FD78-0BEA81AF5EC3}"/>
          </ac:picMkLst>
        </pc:picChg>
        <pc:picChg chg="mod">
          <ac:chgData name="Singh, Kuldeep" userId="87fe13a6-0b67-44eb-86e8-cd92dc371ff0" providerId="ADAL" clId="{9861C1E1-5D6F-4287-BC73-771E243060C2}" dt="2024-09-16T04:26:37.794" v="11" actId="554"/>
          <ac:picMkLst>
            <pc:docMk/>
            <pc:sldMk cId="1975468579" sldId="2147376678"/>
            <ac:picMk id="128" creationId="{DDBE224D-75CA-0CCD-DED3-E407FED3B49F}"/>
          </ac:picMkLst>
        </pc:picChg>
        <pc:picChg chg="mod">
          <ac:chgData name="Singh, Kuldeep" userId="87fe13a6-0b67-44eb-86e8-cd92dc371ff0" providerId="ADAL" clId="{9861C1E1-5D6F-4287-BC73-771E243060C2}" dt="2024-09-16T04:26:37.794" v="11" actId="554"/>
          <ac:picMkLst>
            <pc:docMk/>
            <pc:sldMk cId="1975468579" sldId="2147376678"/>
            <ac:picMk id="129" creationId="{0A27892B-29BA-FA3C-A46E-FD36CD9F175E}"/>
          </ac:picMkLst>
        </pc:picChg>
        <pc:picChg chg="mod">
          <ac:chgData name="Singh, Kuldeep" userId="87fe13a6-0b67-44eb-86e8-cd92dc371ff0" providerId="ADAL" clId="{9861C1E1-5D6F-4287-BC73-771E243060C2}" dt="2024-09-16T04:26:37.794" v="11" actId="554"/>
          <ac:picMkLst>
            <pc:docMk/>
            <pc:sldMk cId="1975468579" sldId="2147376678"/>
            <ac:picMk id="130" creationId="{8F3FD1F3-B3AD-F116-B7FC-B25F6ED96735}"/>
          </ac:picMkLst>
        </pc:picChg>
        <pc:picChg chg="mod">
          <ac:chgData name="Singh, Kuldeep" userId="87fe13a6-0b67-44eb-86e8-cd92dc371ff0" providerId="ADAL" clId="{9861C1E1-5D6F-4287-BC73-771E243060C2}" dt="2024-09-16T04:26:37.794" v="11" actId="554"/>
          <ac:picMkLst>
            <pc:docMk/>
            <pc:sldMk cId="1975468579" sldId="2147376678"/>
            <ac:picMk id="131" creationId="{4B7C2716-19BB-F651-2208-ADDACE1E605E}"/>
          </ac:picMkLst>
        </pc:picChg>
        <pc:picChg chg="mod">
          <ac:chgData name="Singh, Kuldeep" userId="87fe13a6-0b67-44eb-86e8-cd92dc371ff0" providerId="ADAL" clId="{9861C1E1-5D6F-4287-BC73-771E243060C2}" dt="2024-09-16T04:26:37.794" v="11" actId="554"/>
          <ac:picMkLst>
            <pc:docMk/>
            <pc:sldMk cId="1975468579" sldId="2147376678"/>
            <ac:picMk id="132" creationId="{8D6C468D-DDDE-5227-8BA6-A663DD68F07E}"/>
          </ac:picMkLst>
        </pc:picChg>
        <pc:picChg chg="mod">
          <ac:chgData name="Singh, Kuldeep" userId="87fe13a6-0b67-44eb-86e8-cd92dc371ff0" providerId="ADAL" clId="{9861C1E1-5D6F-4287-BC73-771E243060C2}" dt="2024-09-16T04:30:53.593" v="13" actId="12789"/>
          <ac:picMkLst>
            <pc:docMk/>
            <pc:sldMk cId="1975468579" sldId="2147376678"/>
            <ac:picMk id="133" creationId="{545D5C0F-E5AB-9024-1C6B-19F6DB7B9B1F}"/>
          </ac:picMkLst>
        </pc:picChg>
        <pc:picChg chg="mod">
          <ac:chgData name="Singh, Kuldeep" userId="87fe13a6-0b67-44eb-86e8-cd92dc371ff0" providerId="ADAL" clId="{9861C1E1-5D6F-4287-BC73-771E243060C2}" dt="2024-09-16T04:30:53.593" v="13" actId="12789"/>
          <ac:picMkLst>
            <pc:docMk/>
            <pc:sldMk cId="1975468579" sldId="2147376678"/>
            <ac:picMk id="135" creationId="{E6B7247B-5759-B2F0-E3B3-1B7DF16E2D57}"/>
          </ac:picMkLst>
        </pc:picChg>
        <pc:picChg chg="mod">
          <ac:chgData name="Singh, Kuldeep" userId="87fe13a6-0b67-44eb-86e8-cd92dc371ff0" providerId="ADAL" clId="{9861C1E1-5D6F-4287-BC73-771E243060C2}" dt="2024-09-16T04:30:53.593" v="13" actId="12789"/>
          <ac:picMkLst>
            <pc:docMk/>
            <pc:sldMk cId="1975468579" sldId="2147376678"/>
            <ac:picMk id="136" creationId="{A8A9DF34-D758-42B1-9302-F6A9EF316FD3}"/>
          </ac:picMkLst>
        </pc:picChg>
        <pc:picChg chg="mod">
          <ac:chgData name="Singh, Kuldeep" userId="87fe13a6-0b67-44eb-86e8-cd92dc371ff0" providerId="ADAL" clId="{9861C1E1-5D6F-4287-BC73-771E243060C2}" dt="2024-09-16T04:30:53.593" v="13" actId="12789"/>
          <ac:picMkLst>
            <pc:docMk/>
            <pc:sldMk cId="1975468579" sldId="2147376678"/>
            <ac:picMk id="139" creationId="{B49C99E4-F209-01D8-AE2B-621B5EEC4BA6}"/>
          </ac:picMkLst>
        </pc:picChg>
        <pc:picChg chg="mod">
          <ac:chgData name="Singh, Kuldeep" userId="87fe13a6-0b67-44eb-86e8-cd92dc371ff0" providerId="ADAL" clId="{9861C1E1-5D6F-4287-BC73-771E243060C2}" dt="2024-09-16T04:30:53.593" v="13" actId="12789"/>
          <ac:picMkLst>
            <pc:docMk/>
            <pc:sldMk cId="1975468579" sldId="2147376678"/>
            <ac:picMk id="141" creationId="{99767422-EFAE-B464-CE73-7A99E20F0FA1}"/>
          </ac:picMkLst>
        </pc:picChg>
        <pc:picChg chg="mod">
          <ac:chgData name="Singh, Kuldeep" userId="87fe13a6-0b67-44eb-86e8-cd92dc371ff0" providerId="ADAL" clId="{9861C1E1-5D6F-4287-BC73-771E243060C2}" dt="2024-09-16T04:30:53.593" v="13" actId="12789"/>
          <ac:picMkLst>
            <pc:docMk/>
            <pc:sldMk cId="1975468579" sldId="2147376678"/>
            <ac:picMk id="143" creationId="{840D0032-3326-32B1-DB91-07CEC318C6A8}"/>
          </ac:picMkLst>
        </pc:picChg>
        <pc:picChg chg="mod">
          <ac:chgData name="Singh, Kuldeep" userId="87fe13a6-0b67-44eb-86e8-cd92dc371ff0" providerId="ADAL" clId="{9861C1E1-5D6F-4287-BC73-771E243060C2}" dt="2024-09-16T04:30:53.593" v="13" actId="12789"/>
          <ac:picMkLst>
            <pc:docMk/>
            <pc:sldMk cId="1975468579" sldId="2147376678"/>
            <ac:picMk id="145" creationId="{A69E427D-B770-47AB-211D-7F3ACBE0A0E2}"/>
          </ac:picMkLst>
        </pc:picChg>
        <pc:picChg chg="mod">
          <ac:chgData name="Singh, Kuldeep" userId="87fe13a6-0b67-44eb-86e8-cd92dc371ff0" providerId="ADAL" clId="{9861C1E1-5D6F-4287-BC73-771E243060C2}" dt="2024-09-16T04:30:53.593" v="13" actId="12789"/>
          <ac:picMkLst>
            <pc:docMk/>
            <pc:sldMk cId="1975468579" sldId="2147376678"/>
            <ac:picMk id="147" creationId="{0E453F35-796F-1471-E117-0DA5056BCCA5}"/>
          </ac:picMkLst>
        </pc:picChg>
        <pc:picChg chg="mod">
          <ac:chgData name="Singh, Kuldeep" userId="87fe13a6-0b67-44eb-86e8-cd92dc371ff0" providerId="ADAL" clId="{9861C1E1-5D6F-4287-BC73-771E243060C2}" dt="2024-09-16T04:31:10.532" v="18" actId="1036"/>
          <ac:picMkLst>
            <pc:docMk/>
            <pc:sldMk cId="1975468579" sldId="2147376678"/>
            <ac:picMk id="149" creationId="{FEFA69CC-F469-551F-9869-4FE1CC393262}"/>
          </ac:picMkLst>
        </pc:picChg>
        <pc:picChg chg="mod">
          <ac:chgData name="Singh, Kuldeep" userId="87fe13a6-0b67-44eb-86e8-cd92dc371ff0" providerId="ADAL" clId="{9861C1E1-5D6F-4287-BC73-771E243060C2}" dt="2024-09-16T04:31:10.532" v="18" actId="1036"/>
          <ac:picMkLst>
            <pc:docMk/>
            <pc:sldMk cId="1975468579" sldId="2147376678"/>
            <ac:picMk id="150" creationId="{33B52EDD-132D-B114-D443-FD840DD6621A}"/>
          </ac:picMkLst>
        </pc:picChg>
        <pc:picChg chg="mod">
          <ac:chgData name="Singh, Kuldeep" userId="87fe13a6-0b67-44eb-86e8-cd92dc371ff0" providerId="ADAL" clId="{9861C1E1-5D6F-4287-BC73-771E243060C2}" dt="2024-09-16T04:31:10.532" v="18" actId="1036"/>
          <ac:picMkLst>
            <pc:docMk/>
            <pc:sldMk cId="1975468579" sldId="2147376678"/>
            <ac:picMk id="151" creationId="{42129BDC-4FD4-F581-AA05-DFEFFB023DA7}"/>
          </ac:picMkLst>
        </pc:picChg>
        <pc:picChg chg="mod">
          <ac:chgData name="Singh, Kuldeep" userId="87fe13a6-0b67-44eb-86e8-cd92dc371ff0" providerId="ADAL" clId="{9861C1E1-5D6F-4287-BC73-771E243060C2}" dt="2024-09-16T04:31:10.532" v="18" actId="1036"/>
          <ac:picMkLst>
            <pc:docMk/>
            <pc:sldMk cId="1975468579" sldId="2147376678"/>
            <ac:picMk id="152" creationId="{B948C246-E2AE-BB9E-07F8-912522EB2622}"/>
          </ac:picMkLst>
        </pc:picChg>
        <pc:picChg chg="mod">
          <ac:chgData name="Singh, Kuldeep" userId="87fe13a6-0b67-44eb-86e8-cd92dc371ff0" providerId="ADAL" clId="{9861C1E1-5D6F-4287-BC73-771E243060C2}" dt="2024-09-16T04:31:10.532" v="18" actId="1036"/>
          <ac:picMkLst>
            <pc:docMk/>
            <pc:sldMk cId="1975468579" sldId="2147376678"/>
            <ac:picMk id="153" creationId="{D508428F-486D-6105-91CD-B3B816D0E915}"/>
          </ac:picMkLst>
        </pc:picChg>
        <pc:picChg chg="mod">
          <ac:chgData name="Singh, Kuldeep" userId="87fe13a6-0b67-44eb-86e8-cd92dc371ff0" providerId="ADAL" clId="{9861C1E1-5D6F-4287-BC73-771E243060C2}" dt="2024-09-16T04:31:10.532" v="18" actId="1036"/>
          <ac:picMkLst>
            <pc:docMk/>
            <pc:sldMk cId="1975468579" sldId="2147376678"/>
            <ac:picMk id="154" creationId="{217CB335-0F5A-A77C-F79C-A4B2316F66A7}"/>
          </ac:picMkLst>
        </pc:picChg>
        <pc:picChg chg="mod">
          <ac:chgData name="Singh, Kuldeep" userId="87fe13a6-0b67-44eb-86e8-cd92dc371ff0" providerId="ADAL" clId="{9861C1E1-5D6F-4287-BC73-771E243060C2}" dt="2024-09-16T04:31:10.532" v="18" actId="1036"/>
          <ac:picMkLst>
            <pc:docMk/>
            <pc:sldMk cId="1975468579" sldId="2147376678"/>
            <ac:picMk id="155" creationId="{A0F65F8E-5CCD-CA3D-17E1-A5B1035F7E65}"/>
          </ac:picMkLst>
        </pc:picChg>
      </pc:sldChg>
      <pc:sldChg chg="modSp add del mod">
        <pc:chgData name="Singh, Kuldeep" userId="87fe13a6-0b67-44eb-86e8-cd92dc371ff0" providerId="ADAL" clId="{9861C1E1-5D6F-4287-BC73-771E243060C2}" dt="2024-09-16T04:40:36.631" v="29"/>
        <pc:sldMkLst>
          <pc:docMk/>
          <pc:sldMk cId="827553718" sldId="2147376679"/>
        </pc:sldMkLst>
        <pc:spChg chg="mod">
          <ac:chgData name="Singh, Kuldeep" userId="87fe13a6-0b67-44eb-86e8-cd92dc371ff0" providerId="ADAL" clId="{9861C1E1-5D6F-4287-BC73-771E243060C2}" dt="2024-09-16T04:40:35.732" v="28" actId="20577"/>
          <ac:spMkLst>
            <pc:docMk/>
            <pc:sldMk cId="827553718" sldId="2147376679"/>
            <ac:spMk id="3" creationId="{A6E4F24B-ED3A-1623-1FEA-C123896191F1}"/>
          </ac:spMkLst>
        </pc:spChg>
      </pc:sldChg>
      <pc:sldChg chg="add del">
        <pc:chgData name="Singh, Kuldeep" userId="87fe13a6-0b67-44eb-86e8-cd92dc371ff0" providerId="ADAL" clId="{9861C1E1-5D6F-4287-BC73-771E243060C2}" dt="2024-09-16T04:32:35.874" v="24"/>
        <pc:sldMkLst>
          <pc:docMk/>
          <pc:sldMk cId="1859272041" sldId="2147376679"/>
        </pc:sldMkLst>
      </pc:sldChg>
      <pc:sldChg chg="delSp modSp add mod">
        <pc:chgData name="Singh, Kuldeep" userId="87fe13a6-0b67-44eb-86e8-cd92dc371ff0" providerId="ADAL" clId="{9861C1E1-5D6F-4287-BC73-771E243060C2}" dt="2024-09-16T05:09:59.995" v="127" actId="478"/>
        <pc:sldMkLst>
          <pc:docMk/>
          <pc:sldMk cId="4065777631" sldId="2147376679"/>
        </pc:sldMkLst>
        <pc:spChg chg="mod">
          <ac:chgData name="Singh, Kuldeep" userId="87fe13a6-0b67-44eb-86e8-cd92dc371ff0" providerId="ADAL" clId="{9861C1E1-5D6F-4287-BC73-771E243060C2}" dt="2024-09-16T04:42:48.508" v="34" actId="20577"/>
          <ac:spMkLst>
            <pc:docMk/>
            <pc:sldMk cId="4065777631" sldId="2147376679"/>
            <ac:spMk id="3" creationId="{A6E4F24B-ED3A-1623-1FEA-C123896191F1}"/>
          </ac:spMkLst>
        </pc:spChg>
        <pc:spChg chg="del">
          <ac:chgData name="Singh, Kuldeep" userId="87fe13a6-0b67-44eb-86e8-cd92dc371ff0" providerId="ADAL" clId="{9861C1E1-5D6F-4287-BC73-771E243060C2}" dt="2024-09-16T05:08:45.051" v="87" actId="478"/>
          <ac:spMkLst>
            <pc:docMk/>
            <pc:sldMk cId="4065777631" sldId="2147376679"/>
            <ac:spMk id="27" creationId="{FC0B145D-2E3C-108C-8B2A-9BBF4B8AB614}"/>
          </ac:spMkLst>
        </pc:spChg>
        <pc:spChg chg="del">
          <ac:chgData name="Singh, Kuldeep" userId="87fe13a6-0b67-44eb-86e8-cd92dc371ff0" providerId="ADAL" clId="{9861C1E1-5D6F-4287-BC73-771E243060C2}" dt="2024-09-16T05:08:41.949" v="86" actId="478"/>
          <ac:spMkLst>
            <pc:docMk/>
            <pc:sldMk cId="4065777631" sldId="2147376679"/>
            <ac:spMk id="28" creationId="{57A6B3CE-6DDD-1DD2-402D-C1D8D52A8205}"/>
          </ac:spMkLst>
        </pc:spChg>
        <pc:spChg chg="del">
          <ac:chgData name="Singh, Kuldeep" userId="87fe13a6-0b67-44eb-86e8-cd92dc371ff0" providerId="ADAL" clId="{9861C1E1-5D6F-4287-BC73-771E243060C2}" dt="2024-09-16T05:08:51.541" v="90" actId="478"/>
          <ac:spMkLst>
            <pc:docMk/>
            <pc:sldMk cId="4065777631" sldId="2147376679"/>
            <ac:spMk id="29" creationId="{EFDFAD4E-E321-A8C7-DD61-2C7BFC55B0C1}"/>
          </ac:spMkLst>
        </pc:spChg>
        <pc:spChg chg="del">
          <ac:chgData name="Singh, Kuldeep" userId="87fe13a6-0b67-44eb-86e8-cd92dc371ff0" providerId="ADAL" clId="{9861C1E1-5D6F-4287-BC73-771E243060C2}" dt="2024-09-16T05:08:53.398" v="91" actId="478"/>
          <ac:spMkLst>
            <pc:docMk/>
            <pc:sldMk cId="4065777631" sldId="2147376679"/>
            <ac:spMk id="30" creationId="{7FEF8410-21BE-DBAD-534A-EA4A8483B024}"/>
          </ac:spMkLst>
        </pc:spChg>
        <pc:spChg chg="del mod">
          <ac:chgData name="Singh, Kuldeep" userId="87fe13a6-0b67-44eb-86e8-cd92dc371ff0" providerId="ADAL" clId="{9861C1E1-5D6F-4287-BC73-771E243060C2}" dt="2024-09-16T05:08:48.380" v="89" actId="478"/>
          <ac:spMkLst>
            <pc:docMk/>
            <pc:sldMk cId="4065777631" sldId="2147376679"/>
            <ac:spMk id="31" creationId="{7264B9D7-6081-1CFC-89E6-617C54C9B7E7}"/>
          </ac:spMkLst>
        </pc:spChg>
        <pc:spChg chg="del">
          <ac:chgData name="Singh, Kuldeep" userId="87fe13a6-0b67-44eb-86e8-cd92dc371ff0" providerId="ADAL" clId="{9861C1E1-5D6F-4287-BC73-771E243060C2}" dt="2024-09-16T05:08:39.635" v="85" actId="478"/>
          <ac:spMkLst>
            <pc:docMk/>
            <pc:sldMk cId="4065777631" sldId="2147376679"/>
            <ac:spMk id="34" creationId="{41626715-AAEB-1302-68A0-1A55344B9E6C}"/>
          </ac:spMkLst>
        </pc:spChg>
        <pc:grpChg chg="del">
          <ac:chgData name="Singh, Kuldeep" userId="87fe13a6-0b67-44eb-86e8-cd92dc371ff0" providerId="ADAL" clId="{9861C1E1-5D6F-4287-BC73-771E243060C2}" dt="2024-09-16T05:09:21.341" v="94" actId="478"/>
          <ac:grpSpMkLst>
            <pc:docMk/>
            <pc:sldMk cId="4065777631" sldId="2147376679"/>
            <ac:grpSpMk id="41" creationId="{9702609F-F8F6-15E3-547F-B786C88CC147}"/>
          </ac:grpSpMkLst>
        </pc:grpChg>
        <pc:picChg chg="del">
          <ac:chgData name="Singh, Kuldeep" userId="87fe13a6-0b67-44eb-86e8-cd92dc371ff0" providerId="ADAL" clId="{9861C1E1-5D6F-4287-BC73-771E243060C2}" dt="2024-09-16T05:09:59.995" v="127" actId="478"/>
          <ac:picMkLst>
            <pc:docMk/>
            <pc:sldMk cId="4065777631" sldId="2147376679"/>
            <ac:picMk id="38" creationId="{3C7AAC78-AFBF-9A25-E720-7BF2B06587D7}"/>
          </ac:picMkLst>
        </pc:picChg>
        <pc:picChg chg="del">
          <ac:chgData name="Singh, Kuldeep" userId="87fe13a6-0b67-44eb-86e8-cd92dc371ff0" providerId="ADAL" clId="{9861C1E1-5D6F-4287-BC73-771E243060C2}" dt="2024-09-16T05:09:21.341" v="94" actId="478"/>
          <ac:picMkLst>
            <pc:docMk/>
            <pc:sldMk cId="4065777631" sldId="2147376679"/>
            <ac:picMk id="46" creationId="{9D6A8942-25EE-7AC3-15C6-2B3683614FA8}"/>
          </ac:picMkLst>
        </pc:picChg>
        <pc:picChg chg="del">
          <ac:chgData name="Singh, Kuldeep" userId="87fe13a6-0b67-44eb-86e8-cd92dc371ff0" providerId="ADAL" clId="{9861C1E1-5D6F-4287-BC73-771E243060C2}" dt="2024-09-16T05:09:10.671" v="93" actId="478"/>
          <ac:picMkLst>
            <pc:docMk/>
            <pc:sldMk cId="4065777631" sldId="2147376679"/>
            <ac:picMk id="53" creationId="{971A681C-999D-0008-E7A5-C59DA4160C06}"/>
          </ac:picMkLst>
        </pc:picChg>
        <pc:picChg chg="del">
          <ac:chgData name="Singh, Kuldeep" userId="87fe13a6-0b67-44eb-86e8-cd92dc371ff0" providerId="ADAL" clId="{9861C1E1-5D6F-4287-BC73-771E243060C2}" dt="2024-09-16T05:09:21.341" v="94" actId="478"/>
          <ac:picMkLst>
            <pc:docMk/>
            <pc:sldMk cId="4065777631" sldId="2147376679"/>
            <ac:picMk id="55" creationId="{8F8A1CFC-15E7-B024-0A76-02DC4045438C}"/>
          </ac:picMkLst>
        </pc:picChg>
        <pc:picChg chg="del">
          <ac:chgData name="Singh, Kuldeep" userId="87fe13a6-0b67-44eb-86e8-cd92dc371ff0" providerId="ADAL" clId="{9861C1E1-5D6F-4287-BC73-771E243060C2}" dt="2024-09-16T05:09:21.341" v="94" actId="478"/>
          <ac:picMkLst>
            <pc:docMk/>
            <pc:sldMk cId="4065777631" sldId="2147376679"/>
            <ac:picMk id="57" creationId="{DC3F3C29-1348-318D-3CE2-F6FDA5DE3018}"/>
          </ac:picMkLst>
        </pc:picChg>
        <pc:picChg chg="del">
          <ac:chgData name="Singh, Kuldeep" userId="87fe13a6-0b67-44eb-86e8-cd92dc371ff0" providerId="ADAL" clId="{9861C1E1-5D6F-4287-BC73-771E243060C2}" dt="2024-09-16T05:09:05.204" v="92" actId="478"/>
          <ac:picMkLst>
            <pc:docMk/>
            <pc:sldMk cId="4065777631" sldId="2147376679"/>
            <ac:picMk id="59" creationId="{83368671-AAE0-154B-ECB7-678CB09CE872}"/>
          </ac:picMkLst>
        </pc:picChg>
        <pc:cxnChg chg="mod">
          <ac:chgData name="Singh, Kuldeep" userId="87fe13a6-0b67-44eb-86e8-cd92dc371ff0" providerId="ADAL" clId="{9861C1E1-5D6F-4287-BC73-771E243060C2}" dt="2024-09-16T05:09:33.896" v="102" actId="1038"/>
          <ac:cxnSpMkLst>
            <pc:docMk/>
            <pc:sldMk cId="4065777631" sldId="2147376679"/>
            <ac:cxnSpMk id="12" creationId="{AA0F3381-D67A-AD16-B150-808F7A8D2F4E}"/>
          </ac:cxnSpMkLst>
        </pc:cxnChg>
        <pc:cxnChg chg="mod">
          <ac:chgData name="Singh, Kuldeep" userId="87fe13a6-0b67-44eb-86e8-cd92dc371ff0" providerId="ADAL" clId="{9861C1E1-5D6F-4287-BC73-771E243060C2}" dt="2024-09-16T05:09:38.429" v="111" actId="1038"/>
          <ac:cxnSpMkLst>
            <pc:docMk/>
            <pc:sldMk cId="4065777631" sldId="2147376679"/>
            <ac:cxnSpMk id="13" creationId="{C8BB1323-52B1-E393-982E-C182E3D07742}"/>
          </ac:cxnSpMkLst>
        </pc:cxnChg>
        <pc:cxnChg chg="mod">
          <ac:chgData name="Singh, Kuldeep" userId="87fe13a6-0b67-44eb-86e8-cd92dc371ff0" providerId="ADAL" clId="{9861C1E1-5D6F-4287-BC73-771E243060C2}" dt="2024-09-16T05:09:43.223" v="126" actId="1038"/>
          <ac:cxnSpMkLst>
            <pc:docMk/>
            <pc:sldMk cId="4065777631" sldId="2147376679"/>
            <ac:cxnSpMk id="14" creationId="{4F0844C2-A800-ECAF-8C7B-A5C15C484A53}"/>
          </ac:cxnSpMkLst>
        </pc:cxnChg>
      </pc:sldChg>
      <pc:sldChg chg="add">
        <pc:chgData name="Singh, Kuldeep" userId="87fe13a6-0b67-44eb-86e8-cd92dc371ff0" providerId="ADAL" clId="{9861C1E1-5D6F-4287-BC73-771E243060C2}" dt="2024-09-16T04:46:19.831" v="46"/>
        <pc:sldMkLst>
          <pc:docMk/>
          <pc:sldMk cId="2180738189" sldId="214737668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F97A2-DEC8-487E-A211-01989A23B35C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87FB12-045E-4398-ADF5-B2559A61CA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7FB12-045E-4398-ADF5-B2559A61CAC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08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7FB12-045E-4398-ADF5-B2559A61CA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26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7FB12-045E-4398-ADF5-B2559A61CAC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62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7FB12-045E-4398-ADF5-B2559A61CA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87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BFB21-FF4F-2E3F-9A44-E8A317B637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ADBD4-C312-5EE5-B6F8-3B88D7790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94CF3-541C-5613-D75B-133F10859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68651-1EF4-5042-C326-FF96DFC4A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9CD43-9C1F-E31D-FB99-F02551D3D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858DA-80F1-495F-99B3-D309E7BE9F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816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96ED1-3D5F-BC90-001C-C214A8CE7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FE147B-6B58-F7DE-2202-6953919537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73D5E-8740-FD12-E394-DA60AA4D7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8B96C-4342-327A-ACED-DFACD2DCD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29F52-B0F2-EA68-F23E-D8E434B43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858DA-80F1-495F-99B3-D309E7BE9F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26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328E6A-CCD6-FB08-55A9-DFC2F612A1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45D415-5B6C-2E00-3BD0-C7A5B05F2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2D9CF-3471-107F-D9F3-05FD9C43C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6A948-D232-BBC6-F4BA-46F2BF9D0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61F314-6974-B089-2117-87793B8A9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858DA-80F1-495F-99B3-D309E7BE9F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76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Right Horizontal Window Image_Cobalt Blu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857CF5-6966-6246-8889-A4A665791A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 19">
            <a:extLst>
              <a:ext uri="{FF2B5EF4-FFF2-40B4-BE49-F238E27FC236}">
                <a16:creationId xmlns:a16="http://schemas.microsoft.com/office/drawing/2014/main" id="{EEC5B735-00AD-41B9-A513-0F7783FFBE3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98476" y="1129527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C5CCCCF1-8E34-4341-A6C5-97CC39680E5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98476" y="1872149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546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33821-7F6E-47FF-89CD-D057DAFB6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12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60D86-C222-6E5F-0376-C33EB3786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US" sz="3400" kern="1200" spc="-150" dirty="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F6048-8DED-21FB-EC7B-7973F18E9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FA24A-D585-837A-9A8D-27EE747CA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D0E5C-FDB6-00A4-748B-AFAADC003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ADF24-59D3-AB72-3A2B-BD6D37F9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6733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338D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045"/>
              </a:lnSpc>
            </a:pPr>
            <a:fld id="{81D60167-4931-47E6-BA6A-407CBD079E47}" type="slidenum">
              <a:rPr spc="-5" dirty="0"/>
              <a:pPr marL="38100">
                <a:lnSpc>
                  <a:spcPts val="1045"/>
                </a:lnSpc>
              </a:pPr>
              <a:t>‹#›</a:t>
            </a:fld>
            <a:endParaRPr spc="-5"/>
          </a:p>
        </p:txBody>
      </p:sp>
    </p:spTree>
    <p:extLst>
      <p:ext uri="{BB962C8B-B14F-4D97-AF65-F5344CB8AC3E}">
        <p14:creationId xmlns:p14="http://schemas.microsoft.com/office/powerpoint/2010/main" val="283701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 Right Horizontal Window Image_Cobalt Blu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857CF5-6966-6246-8889-A4A665791A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 19">
            <a:extLst>
              <a:ext uri="{FF2B5EF4-FFF2-40B4-BE49-F238E27FC236}">
                <a16:creationId xmlns:a16="http://schemas.microsoft.com/office/drawing/2014/main" id="{EEC5B735-00AD-41B9-A513-0F7783FFBE3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98476" y="1129527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C5CCCCF1-8E34-4341-A6C5-97CC39680E5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98476" y="1872149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862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 Right Horizontal Window Image_Cobalt Blu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857CF5-6966-6246-8889-A4A665791A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 19">
            <a:extLst>
              <a:ext uri="{FF2B5EF4-FFF2-40B4-BE49-F238E27FC236}">
                <a16:creationId xmlns:a16="http://schemas.microsoft.com/office/drawing/2014/main" id="{EEC5B735-00AD-41B9-A513-0F7783FFBE3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98476" y="1129527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C5CCCCF1-8E34-4341-A6C5-97CC39680E5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98476" y="1872149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096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 Right Horizontal Window Image_Cobalt Blu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857CF5-6966-6246-8889-A4A665791A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 19">
            <a:extLst>
              <a:ext uri="{FF2B5EF4-FFF2-40B4-BE49-F238E27FC236}">
                <a16:creationId xmlns:a16="http://schemas.microsoft.com/office/drawing/2014/main" id="{EEC5B735-00AD-41B9-A513-0F7783FFBE3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98476" y="1129527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C5CCCCF1-8E34-4341-A6C5-97CC39680E5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98476" y="1872149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764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SLIDE Right Horizontal Window Image_Cobalt Blu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857CF5-6966-6246-8889-A4A665791A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 19">
            <a:extLst>
              <a:ext uri="{FF2B5EF4-FFF2-40B4-BE49-F238E27FC236}">
                <a16:creationId xmlns:a16="http://schemas.microsoft.com/office/drawing/2014/main" id="{EEC5B735-00AD-41B9-A513-0F7783FFBE3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98476" y="1129527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C5CCCCF1-8E34-4341-A6C5-97CC39680E5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98476" y="1872149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501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C2439-BEDF-B371-D2D3-83F8A0E23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7D433-DF9C-3DC3-0819-A88A08D29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7AD75-AC61-F822-FCF4-C03A7496D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AAFED-AD61-C1AD-8D49-5FA6DF1FE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D837C1-DA82-80C5-F197-AC81781CA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858DA-80F1-495F-99B3-D309E7BE9F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905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 Right Horizontal Window Image_Cobalt Blu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857CF5-6966-6246-8889-A4A665791A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 19">
            <a:extLst>
              <a:ext uri="{FF2B5EF4-FFF2-40B4-BE49-F238E27FC236}">
                <a16:creationId xmlns:a16="http://schemas.microsoft.com/office/drawing/2014/main" id="{EEC5B735-00AD-41B9-A513-0F7783FFBE3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98476" y="1129527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C5CCCCF1-8E34-4341-A6C5-97CC39680E5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98476" y="1872149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5044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Right Horizontal Window Image_Cobalt Blu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857CF5-6966-6246-8889-A4A665791A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 19">
            <a:extLst>
              <a:ext uri="{FF2B5EF4-FFF2-40B4-BE49-F238E27FC236}">
                <a16:creationId xmlns:a16="http://schemas.microsoft.com/office/drawing/2014/main" id="{EEC5B735-00AD-41B9-A513-0F7783FFBE3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98476" y="1129527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C5CCCCF1-8E34-4341-A6C5-97CC39680E5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98476" y="1872149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Shape 8">
            <a:extLst>
              <a:ext uri="{FF2B5EF4-FFF2-40B4-BE49-F238E27FC236}">
                <a16:creationId xmlns:a16="http://schemas.microsoft.com/office/drawing/2014/main" id="{D1C530E9-DEAA-C717-9EAB-F63F58E6EDCC}"/>
              </a:ext>
            </a:extLst>
          </p:cNvPr>
          <p:cNvSpPr txBox="1">
            <a:spLocks/>
          </p:cNvSpPr>
          <p:nvPr userDrawn="1"/>
        </p:nvSpPr>
        <p:spPr>
          <a:xfrm>
            <a:off x="11745759" y="6505536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accent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pPr algn="r"/>
              <a:t>‹#›</a:t>
            </a:fld>
            <a:endParaRPr lang="en-GB" sz="1000" dirty="0">
              <a:solidFill>
                <a:schemeClr val="accent2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EBC528B-8BEA-1A63-E3D9-621166CA7C2B}"/>
              </a:ext>
            </a:extLst>
          </p:cNvPr>
          <p:cNvCxnSpPr/>
          <p:nvPr userDrawn="1"/>
        </p:nvCxnSpPr>
        <p:spPr>
          <a:xfrm>
            <a:off x="11727700" y="6505536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357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33821-7F6E-47FF-89CD-D057DAFB6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833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60D86-C222-6E5F-0376-C33EB3786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US" sz="3400" kern="1200" spc="-150" dirty="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F6048-8DED-21FB-EC7B-7973F18E9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FA24A-D585-837A-9A8D-27EE747CA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D0E5C-FDB6-00A4-748B-AFAADC003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ADF24-59D3-AB72-3A2B-BD6D37F9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7611-B698-4E60-B66B-DB8F9F6BD7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62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1726F8-B483-42C7-9878-2AAB8EC67C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B8B4A4-1450-44F0-A8B2-66ED7F7CD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7B0F5-77BA-4F65-A515-57E99C092D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6C66D-2F69-4903-BA9E-5618F1E15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FF46E-0FCA-43BC-B5FE-975D9EDC3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4F3175-45C5-4434-90BC-B9DE20B756D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467818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751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8F2DA-3B00-66CC-C6A7-720C58CEE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AEA7B-CB4F-B375-EA65-1ACC9EB73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5D8ED-539F-0D8A-1D29-10DC449E8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95122-FB84-F198-65EC-F0B81220B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5563A-083C-4DB3-3222-0C9C01FF6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858DA-80F1-495F-99B3-D309E7BE9F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90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78454-2495-03A6-F6E5-BED7AE248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A232-4B45-16E7-A24A-6F1FE62D3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CDE41F-F5CF-FD91-8BAA-2B7F4F3AF8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83B6F-03D8-FA5A-46E6-8710D8EBB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6A87C-DDB8-6F0A-E8F7-5305BF8BC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ACB846-3E8E-0283-C326-853DC0834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858DA-80F1-495F-99B3-D309E7BE9F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70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5AF85-8B1C-551B-F5BB-540A27996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52797-21F2-02CF-0DBD-33786192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409C4D-C648-5C78-16E5-E5D84BF1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27892A-0AAF-B65B-85AD-C24F3B8E1F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BC1E3D-FFB7-7BE0-A1FC-2E3B0330AB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315FBB-C1C6-3CA7-B005-D0DB5A3B9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146EA8-34FE-BA78-B3A1-99BFA71EC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176F0-4CF6-0078-959A-ED8BF13EA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858DA-80F1-495F-99B3-D309E7BE9F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07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8E5E1-A3E1-AC1C-7924-C9B5EBB4F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BD9916-4A5B-CEEF-42E8-325D37880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CFFBF4-8350-9B61-EDCB-8EAE051D8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581131-9103-A82F-50B9-4AA5654A9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858DA-80F1-495F-99B3-D309E7BE9F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DD7CCD-DE93-00A8-F80D-520EB700B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E78266-4A50-3621-10CB-DA0CF53ED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92E80-226C-2C07-0CC5-2CF94CCD6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858DA-80F1-495F-99B3-D309E7BE9F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37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B3E7-7EF6-9CBC-AE25-0311E8388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A5FD5-B5E9-54CA-20EF-5FD88BDF6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08B3E1-4A34-8E14-57ED-2FEDE2573B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227FB9-9412-660F-CCC3-8DC1C81F7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934AE4-4085-6EBF-A444-88EBA6C06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610EBD-331A-EFEC-DC1A-5E5EE1829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858DA-80F1-495F-99B3-D309E7BE9F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98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DA7C3-B200-05A3-98FC-530E512EE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757DBE-3895-0C74-EB52-4AC6E678FA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9A402-057F-5B40-4574-863F3A5E3B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FC600-B303-460C-DBE8-8902F7D13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348A15-32B4-25FF-FB8B-A1FF6F5C4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548074-C0A5-083A-8AF6-90664F0C6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858DA-80F1-495F-99B3-D309E7BE9F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38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paper with a pattern&#10;&#10;Description automatically generated with medium confidence">
            <a:extLst>
              <a:ext uri="{FF2B5EF4-FFF2-40B4-BE49-F238E27FC236}">
                <a16:creationId xmlns:a16="http://schemas.microsoft.com/office/drawing/2014/main" id="{6A9FFD8D-A78B-1AFE-DEE8-AF95DE28EEE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02"/>
            <a:ext cx="12192000" cy="685960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8F285E-6113-F9FD-C795-46849E405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E488DE-10C0-F205-8F4C-40A917767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17C0B-264C-8ADF-43E7-39F68E22A4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44689-E3B7-5B1F-C49C-BD6D88323B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61A23-7A7E-80F9-9424-5106798501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858DA-80F1-495F-99B3-D309E7BE9F1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D12C81-5C87-3D80-3329-AE42364898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8176" y="222265"/>
            <a:ext cx="1182776" cy="53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4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5">
              <a:lumMod val="50000"/>
            </a:schemeClr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paper with a pattern&#10;&#10;Description automatically generated with medium confidence">
            <a:extLst>
              <a:ext uri="{FF2B5EF4-FFF2-40B4-BE49-F238E27FC236}">
                <a16:creationId xmlns:a16="http://schemas.microsoft.com/office/drawing/2014/main" id="{501C0D65-BC4C-0F5A-F352-2D6E0337B55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02"/>
            <a:ext cx="12192000" cy="685960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31800"/>
            <a:ext cx="11010900" cy="533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57299"/>
            <a:ext cx="11010900" cy="50292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hape 8">
            <a:extLst>
              <a:ext uri="{FF2B5EF4-FFF2-40B4-BE49-F238E27FC236}">
                <a16:creationId xmlns:a16="http://schemas.microsoft.com/office/drawing/2014/main" id="{AC796FD1-2412-4FA9-AACA-7943332205D5}"/>
              </a:ext>
            </a:extLst>
          </p:cNvPr>
          <p:cNvSpPr txBox="1">
            <a:spLocks/>
          </p:cNvSpPr>
          <p:nvPr/>
        </p:nvSpPr>
        <p:spPr>
          <a:xfrm>
            <a:off x="11745759" y="6505536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accent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pPr algn="r"/>
              <a:t>‹#›</a:t>
            </a:fld>
            <a:endParaRPr lang="en-GB" sz="1000">
              <a:solidFill>
                <a:schemeClr val="accent2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11DF94-32CF-431F-B81F-5F57FD2E4999}"/>
              </a:ext>
            </a:extLst>
          </p:cNvPr>
          <p:cNvCxnSpPr/>
          <p:nvPr/>
        </p:nvCxnSpPr>
        <p:spPr>
          <a:xfrm>
            <a:off x="11727700" y="6505536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9AA4A76-D8B5-AA13-8BA0-BA70037997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8176" y="222265"/>
            <a:ext cx="1182776" cy="53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97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70000"/>
        </a:lnSpc>
        <a:spcBef>
          <a:spcPct val="0"/>
        </a:spcBef>
        <a:buNone/>
        <a:defRPr lang="en-GB" sz="4000" kern="1200" spc="-150" dirty="0">
          <a:solidFill>
            <a:schemeClr val="accent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600" b="1" kern="1200">
          <a:solidFill>
            <a:schemeClr val="accent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600" kern="1200">
          <a:solidFill>
            <a:schemeClr val="accent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8097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•"/>
        <a:defRPr sz="1600" kern="1200">
          <a:solidFill>
            <a:schemeClr val="accent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361950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-"/>
        <a:defRPr sz="1600" kern="1200">
          <a:solidFill>
            <a:schemeClr val="accent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54292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•"/>
        <a:defRPr sz="1600" kern="1200" baseline="0">
          <a:solidFill>
            <a:schemeClr val="accent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719138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-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896938" indent="-1778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1074738" indent="-1778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-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1257300" indent="-1825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60">
          <p15:clr>
            <a:srgbClr val="F26B43"/>
          </p15:clr>
        </p15:guide>
        <p15:guide id="2" pos="384">
          <p15:clr>
            <a:srgbClr val="F26B43"/>
          </p15:clr>
        </p15:guide>
        <p15:guide id="3" pos="7320">
          <p15:clr>
            <a:srgbClr val="F26B43"/>
          </p15:clr>
        </p15:guide>
        <p15:guide id="4" orient="horz" pos="799">
          <p15:clr>
            <a:srgbClr val="F26B43"/>
          </p15:clr>
        </p15:guide>
        <p15:guide id="5" orient="horz" pos="612">
          <p15:clr>
            <a:srgbClr val="F26B43"/>
          </p15:clr>
        </p15:guide>
        <p15:guide id="6" orient="horz" pos="27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paper with a pattern&#10;&#10;Description automatically generated with medium confidence">
            <a:extLst>
              <a:ext uri="{FF2B5EF4-FFF2-40B4-BE49-F238E27FC236}">
                <a16:creationId xmlns:a16="http://schemas.microsoft.com/office/drawing/2014/main" id="{D77984C7-A3C4-7720-CC00-BC0CF1FC6DD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02"/>
            <a:ext cx="12192000" cy="685960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31800"/>
            <a:ext cx="11010900" cy="533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57299"/>
            <a:ext cx="11010900" cy="50292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hape 8">
            <a:extLst>
              <a:ext uri="{FF2B5EF4-FFF2-40B4-BE49-F238E27FC236}">
                <a16:creationId xmlns:a16="http://schemas.microsoft.com/office/drawing/2014/main" id="{AC796FD1-2412-4FA9-AACA-7943332205D5}"/>
              </a:ext>
            </a:extLst>
          </p:cNvPr>
          <p:cNvSpPr txBox="1">
            <a:spLocks/>
          </p:cNvSpPr>
          <p:nvPr/>
        </p:nvSpPr>
        <p:spPr>
          <a:xfrm>
            <a:off x="11745759" y="6505536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accent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pPr algn="r"/>
              <a:t>‹#›</a:t>
            </a:fld>
            <a:endParaRPr lang="en-GB" sz="1000" dirty="0">
              <a:solidFill>
                <a:schemeClr val="accent2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11DF94-32CF-431F-B81F-5F57FD2E4999}"/>
              </a:ext>
            </a:extLst>
          </p:cNvPr>
          <p:cNvCxnSpPr/>
          <p:nvPr/>
        </p:nvCxnSpPr>
        <p:spPr>
          <a:xfrm>
            <a:off x="11727700" y="6505536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49740EC-0C6F-E6E8-2417-73C33C3D4B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3957" y="222265"/>
            <a:ext cx="1606995" cy="55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84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8" r:id="rId4"/>
    <p:sldLayoutId id="2147483683" r:id="rId5"/>
  </p:sldLayoutIdLst>
  <p:hf sldNum="0" hdr="0" ftr="0" dt="0"/>
  <p:txStyles>
    <p:titleStyle>
      <a:lvl1pPr algn="l" defTabSz="914400" rtl="0" eaLnBrk="1" latinLnBrk="0" hangingPunct="1">
        <a:lnSpc>
          <a:spcPct val="70000"/>
        </a:lnSpc>
        <a:spcBef>
          <a:spcPct val="0"/>
        </a:spcBef>
        <a:buNone/>
        <a:defRPr lang="en-GB" sz="3400" kern="1200" spc="-150" dirty="0">
          <a:solidFill>
            <a:schemeClr val="accent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600" b="1" kern="1200">
          <a:solidFill>
            <a:schemeClr val="accent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600" kern="1200">
          <a:solidFill>
            <a:schemeClr val="accent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8097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•"/>
        <a:defRPr sz="1600" kern="1200">
          <a:solidFill>
            <a:schemeClr val="accent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361950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-"/>
        <a:defRPr sz="1600" kern="1200">
          <a:solidFill>
            <a:schemeClr val="accent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54292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•"/>
        <a:defRPr sz="1600" kern="1200" baseline="0">
          <a:solidFill>
            <a:schemeClr val="accent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719138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-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896938" indent="-1778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1074738" indent="-1778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-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1257300" indent="-1825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60">
          <p15:clr>
            <a:srgbClr val="F26B43"/>
          </p15:clr>
        </p15:guide>
        <p15:guide id="2" pos="384">
          <p15:clr>
            <a:srgbClr val="F26B43"/>
          </p15:clr>
        </p15:guide>
        <p15:guide id="3" pos="7320">
          <p15:clr>
            <a:srgbClr val="F26B43"/>
          </p15:clr>
        </p15:guide>
        <p15:guide id="4" orient="horz" pos="799">
          <p15:clr>
            <a:srgbClr val="F26B43"/>
          </p15:clr>
        </p15:guide>
        <p15:guide id="5" orient="horz" pos="612">
          <p15:clr>
            <a:srgbClr val="F26B43"/>
          </p15:clr>
        </p15:guide>
        <p15:guide id="6" orient="horz" pos="27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svg"/><Relationship Id="rId9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2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9.svg"/><Relationship Id="rId7" Type="http://schemas.openxmlformats.org/officeDocument/2006/relationships/image" Target="../media/image82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1.png"/><Relationship Id="rId5" Type="http://schemas.microsoft.com/office/2007/relationships/hdphoto" Target="../media/hdphoto2.wdp"/><Relationship Id="rId4" Type="http://schemas.openxmlformats.org/officeDocument/2006/relationships/image" Target="../media/image80.png"/><Relationship Id="rId9" Type="http://schemas.openxmlformats.org/officeDocument/2006/relationships/image" Target="../media/image8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13" Type="http://schemas.openxmlformats.org/officeDocument/2006/relationships/image" Target="../media/image93.png"/><Relationship Id="rId3" Type="http://schemas.openxmlformats.org/officeDocument/2006/relationships/image" Target="../media/image62.png"/><Relationship Id="rId7" Type="http://schemas.openxmlformats.org/officeDocument/2006/relationships/image" Target="../media/image87.png"/><Relationship Id="rId12" Type="http://schemas.openxmlformats.org/officeDocument/2006/relationships/image" Target="../media/image92.svg"/><Relationship Id="rId17" Type="http://schemas.openxmlformats.org/officeDocument/2006/relationships/image" Target="../media/image9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6.sv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6.sv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10" Type="http://schemas.openxmlformats.org/officeDocument/2006/relationships/image" Target="../media/image90.svg"/><Relationship Id="rId4" Type="http://schemas.openxmlformats.org/officeDocument/2006/relationships/image" Target="../media/image63.svg"/><Relationship Id="rId9" Type="http://schemas.openxmlformats.org/officeDocument/2006/relationships/image" Target="../media/image89.png"/><Relationship Id="rId14" Type="http://schemas.openxmlformats.org/officeDocument/2006/relationships/image" Target="../media/image9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svg"/><Relationship Id="rId7" Type="http://schemas.openxmlformats.org/officeDocument/2006/relationships/image" Target="../media/image103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2.png"/><Relationship Id="rId5" Type="http://schemas.openxmlformats.org/officeDocument/2006/relationships/image" Target="../media/image101.svg"/><Relationship Id="rId4" Type="http://schemas.openxmlformats.org/officeDocument/2006/relationships/image" Target="../media/image100.png"/><Relationship Id="rId9" Type="http://schemas.openxmlformats.org/officeDocument/2006/relationships/image" Target="../media/image105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20.sv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17" Type="http://schemas.openxmlformats.org/officeDocument/2006/relationships/image" Target="../media/image124.svg"/><Relationship Id="rId2" Type="http://schemas.openxmlformats.org/officeDocument/2006/relationships/image" Target="../media/image69.png"/><Relationship Id="rId16" Type="http://schemas.openxmlformats.org/officeDocument/2006/relationships/image" Target="../media/image12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3.sv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5" Type="http://schemas.openxmlformats.org/officeDocument/2006/relationships/image" Target="../media/image122.svg"/><Relationship Id="rId10" Type="http://schemas.openxmlformats.org/officeDocument/2006/relationships/image" Target="../media/image117.svg"/><Relationship Id="rId4" Type="http://schemas.openxmlformats.org/officeDocument/2006/relationships/image" Target="../media/image111.svg"/><Relationship Id="rId9" Type="http://schemas.openxmlformats.org/officeDocument/2006/relationships/image" Target="../media/image116.png"/><Relationship Id="rId14" Type="http://schemas.openxmlformats.org/officeDocument/2006/relationships/image" Target="../media/image1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3.png"/><Relationship Id="rId3" Type="http://schemas.openxmlformats.org/officeDocument/2006/relationships/image" Target="../media/image126.svg"/><Relationship Id="rId7" Type="http://schemas.openxmlformats.org/officeDocument/2006/relationships/image" Target="../media/image130.svg"/><Relationship Id="rId12" Type="http://schemas.openxmlformats.org/officeDocument/2006/relationships/image" Target="../media/image69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9.png"/><Relationship Id="rId11" Type="http://schemas.openxmlformats.org/officeDocument/2006/relationships/image" Target="../media/image120.svg"/><Relationship Id="rId5" Type="http://schemas.openxmlformats.org/officeDocument/2006/relationships/image" Target="../media/image128.svg"/><Relationship Id="rId10" Type="http://schemas.openxmlformats.org/officeDocument/2006/relationships/image" Target="../media/image119.png"/><Relationship Id="rId4" Type="http://schemas.openxmlformats.org/officeDocument/2006/relationships/image" Target="../media/image127.png"/><Relationship Id="rId9" Type="http://schemas.openxmlformats.org/officeDocument/2006/relationships/image" Target="../media/image132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jpeg"/><Relationship Id="rId18" Type="http://schemas.openxmlformats.org/officeDocument/2006/relationships/image" Target="../media/image37.jpeg"/><Relationship Id="rId26" Type="http://schemas.openxmlformats.org/officeDocument/2006/relationships/image" Target="../media/image45.jpeg"/><Relationship Id="rId39" Type="http://schemas.openxmlformats.org/officeDocument/2006/relationships/image" Target="../media/image58.jpeg"/><Relationship Id="rId21" Type="http://schemas.openxmlformats.org/officeDocument/2006/relationships/image" Target="../media/image40.jpeg"/><Relationship Id="rId34" Type="http://schemas.openxmlformats.org/officeDocument/2006/relationships/image" Target="../media/image53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36.png"/><Relationship Id="rId25" Type="http://schemas.openxmlformats.org/officeDocument/2006/relationships/image" Target="../media/image44.jpeg"/><Relationship Id="rId33" Type="http://schemas.openxmlformats.org/officeDocument/2006/relationships/image" Target="../media/image52.jpeg"/><Relationship Id="rId38" Type="http://schemas.openxmlformats.org/officeDocument/2006/relationships/image" Target="../media/image57.gif"/><Relationship Id="rId2" Type="http://schemas.openxmlformats.org/officeDocument/2006/relationships/image" Target="../media/image21.jpeg"/><Relationship Id="rId16" Type="http://schemas.openxmlformats.org/officeDocument/2006/relationships/image" Target="../media/image35.jpeg"/><Relationship Id="rId20" Type="http://schemas.openxmlformats.org/officeDocument/2006/relationships/image" Target="../media/image39.jpeg"/><Relationship Id="rId29" Type="http://schemas.openxmlformats.org/officeDocument/2006/relationships/image" Target="../media/image4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24" Type="http://schemas.openxmlformats.org/officeDocument/2006/relationships/image" Target="../media/image43.jpeg"/><Relationship Id="rId32" Type="http://schemas.openxmlformats.org/officeDocument/2006/relationships/image" Target="../media/image51.jpeg"/><Relationship Id="rId37" Type="http://schemas.openxmlformats.org/officeDocument/2006/relationships/image" Target="../media/image56.jpeg"/><Relationship Id="rId40" Type="http://schemas.openxmlformats.org/officeDocument/2006/relationships/image" Target="../media/image59.png"/><Relationship Id="rId5" Type="http://schemas.openxmlformats.org/officeDocument/2006/relationships/image" Target="../media/image24.jpeg"/><Relationship Id="rId15" Type="http://schemas.openxmlformats.org/officeDocument/2006/relationships/image" Target="../media/image34.jpeg"/><Relationship Id="rId23" Type="http://schemas.openxmlformats.org/officeDocument/2006/relationships/image" Target="../media/image42.jpeg"/><Relationship Id="rId28" Type="http://schemas.openxmlformats.org/officeDocument/2006/relationships/image" Target="../media/image47.jpeg"/><Relationship Id="rId36" Type="http://schemas.openxmlformats.org/officeDocument/2006/relationships/image" Target="../media/image55.jpeg"/><Relationship Id="rId10" Type="http://schemas.openxmlformats.org/officeDocument/2006/relationships/image" Target="../media/image29.jpeg"/><Relationship Id="rId19" Type="http://schemas.openxmlformats.org/officeDocument/2006/relationships/image" Target="../media/image38.jpeg"/><Relationship Id="rId31" Type="http://schemas.openxmlformats.org/officeDocument/2006/relationships/image" Target="../media/image50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Relationship Id="rId22" Type="http://schemas.openxmlformats.org/officeDocument/2006/relationships/image" Target="../media/image41.jpeg"/><Relationship Id="rId27" Type="http://schemas.openxmlformats.org/officeDocument/2006/relationships/image" Target="../media/image46.jpeg"/><Relationship Id="rId30" Type="http://schemas.openxmlformats.org/officeDocument/2006/relationships/image" Target="../media/image49.jpeg"/><Relationship Id="rId35" Type="http://schemas.openxmlformats.org/officeDocument/2006/relationships/image" Target="../media/image54.jpeg"/><Relationship Id="rId8" Type="http://schemas.openxmlformats.org/officeDocument/2006/relationships/image" Target="../media/image27.jpeg"/><Relationship Id="rId3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19EAC1-0DA6-444F-A722-C7406F35F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D10796-2FF0-D1FC-7BAE-ACD59F795E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9979" y="1716283"/>
            <a:ext cx="6432042" cy="2288615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9BDA414B-A8E0-9CA6-C984-B7898D621E49}"/>
              </a:ext>
            </a:extLst>
          </p:cNvPr>
          <p:cNvSpPr txBox="1">
            <a:spLocks/>
          </p:cNvSpPr>
          <p:nvPr/>
        </p:nvSpPr>
        <p:spPr>
          <a:xfrm>
            <a:off x="2167030" y="4169397"/>
            <a:ext cx="7857941" cy="454251"/>
          </a:xfrm>
          <a:prstGeom prst="rect">
            <a:avLst/>
          </a:prstGeom>
          <a:solidFill>
            <a:srgbClr val="ED0E64"/>
          </a:solidFill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6000" kern="1200" spc="-15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000" dirty="0">
                <a:solidFill>
                  <a:schemeClr val="bg1"/>
                </a:solidFill>
                <a:latin typeface="Montserrat" pitchFamily="2" charset="0"/>
              </a:rPr>
              <a:t>Welcome to Bharat Tex 2025</a:t>
            </a:r>
            <a:endParaRPr lang="en-IN" sz="3000" i="1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325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FFCA0A-B134-A9D1-DF3D-C99E93AD8A7F}"/>
              </a:ext>
            </a:extLst>
          </p:cNvPr>
          <p:cNvSpPr/>
          <p:nvPr/>
        </p:nvSpPr>
        <p:spPr>
          <a:xfrm>
            <a:off x="0" y="428625"/>
            <a:ext cx="180975" cy="511175"/>
          </a:xfrm>
          <a:prstGeom prst="rect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pic>
        <p:nvPicPr>
          <p:cNvPr id="4098" name="Picture 2" descr="The men behind the design of Bharat Mandapam - The Sunday Guardian Live">
            <a:extLst>
              <a:ext uri="{FF2B5EF4-FFF2-40B4-BE49-F238E27FC236}">
                <a16:creationId xmlns:a16="http://schemas.microsoft.com/office/drawing/2014/main" id="{582926FB-3A4B-1A10-A277-864898EE8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711" y="1720604"/>
            <a:ext cx="5507809" cy="30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80609FD-7DC8-5293-1798-0B9CC51F7CC7}"/>
              </a:ext>
            </a:extLst>
          </p:cNvPr>
          <p:cNvSpPr/>
          <p:nvPr/>
        </p:nvSpPr>
        <p:spPr>
          <a:xfrm>
            <a:off x="1155084" y="5053228"/>
            <a:ext cx="3484880" cy="406400"/>
          </a:xfrm>
          <a:prstGeom prst="round2DiagRect">
            <a:avLst/>
          </a:prstGeom>
          <a:solidFill>
            <a:srgbClr val="ED0E64"/>
          </a:solidFill>
          <a:ln>
            <a:solidFill>
              <a:srgbClr val="ED0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IN" sz="1500" dirty="0" err="1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BED99-3476-E9B2-C261-F805B73F5966}"/>
              </a:ext>
            </a:extLst>
          </p:cNvPr>
          <p:cNvSpPr txBox="1"/>
          <p:nvPr/>
        </p:nvSpPr>
        <p:spPr>
          <a:xfrm>
            <a:off x="1564095" y="5126080"/>
            <a:ext cx="2987040" cy="24384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spcAft>
                <a:spcPts val="600"/>
              </a:spcAft>
            </a:pPr>
            <a:r>
              <a:rPr lang="en-IN" sz="1700" b="1" dirty="0">
                <a:solidFill>
                  <a:schemeClr val="bg1"/>
                </a:solidFill>
                <a:latin typeface="Montserrat" panose="00000500000000000000" pitchFamily="2" charset="0"/>
              </a:rPr>
              <a:t>14-17</a:t>
            </a:r>
            <a:r>
              <a:rPr lang="en-IN" sz="1700" b="1" baseline="30000" dirty="0">
                <a:solidFill>
                  <a:schemeClr val="bg1"/>
                </a:solidFill>
                <a:latin typeface="Montserrat" panose="00000500000000000000" pitchFamily="2" charset="0"/>
              </a:rPr>
              <a:t>th</a:t>
            </a:r>
            <a:r>
              <a:rPr lang="en-IN" sz="1700" b="1" dirty="0">
                <a:solidFill>
                  <a:schemeClr val="bg1"/>
                </a:solidFill>
                <a:latin typeface="Montserrat" panose="00000500000000000000" pitchFamily="2" charset="0"/>
              </a:rPr>
              <a:t> February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EAF827-7F69-5692-EBA3-EFA7A6EAD547}"/>
              </a:ext>
            </a:extLst>
          </p:cNvPr>
          <p:cNvSpPr txBox="1"/>
          <p:nvPr/>
        </p:nvSpPr>
        <p:spPr>
          <a:xfrm>
            <a:off x="429895" y="5613760"/>
            <a:ext cx="4935258" cy="12496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IN" sz="1500" b="1" dirty="0">
                <a:solidFill>
                  <a:schemeClr val="tx2"/>
                </a:solidFill>
                <a:latin typeface="Montserrat" panose="00000500000000000000" pitchFamily="2" charset="0"/>
              </a:rPr>
              <a:t>Bharat Mandapam | New Delhi, India</a:t>
            </a:r>
          </a:p>
          <a:p>
            <a:pPr algn="ctr">
              <a:spcAft>
                <a:spcPts val="600"/>
              </a:spcAft>
            </a:pPr>
            <a:r>
              <a:rPr lang="en-IN" sz="1500" b="1" dirty="0">
                <a:solidFill>
                  <a:schemeClr val="tx2"/>
                </a:solidFill>
                <a:latin typeface="Montserrat" panose="00000500000000000000" pitchFamily="2" charset="0"/>
              </a:rPr>
              <a:t>Main Event</a:t>
            </a:r>
          </a:p>
          <a:p>
            <a:pPr algn="ctr">
              <a:spcAft>
                <a:spcPts val="600"/>
              </a:spcAft>
            </a:pPr>
            <a:r>
              <a:rPr lang="en-IN" sz="1500" b="1" dirty="0">
                <a:solidFill>
                  <a:schemeClr val="tx2"/>
                </a:solidFill>
                <a:latin typeface="Montserrat" panose="00000500000000000000" pitchFamily="2" charset="0"/>
              </a:rPr>
              <a:t>The Complete Textile Value Chain Exhibited</a:t>
            </a:r>
          </a:p>
        </p:txBody>
      </p:sp>
      <p:pic>
        <p:nvPicPr>
          <p:cNvPr id="4100" name="Picture 4" descr="6th India International Hospitality Expo 2023 to commence on Aug 2, ET  TravelWorld">
            <a:extLst>
              <a:ext uri="{FF2B5EF4-FFF2-40B4-BE49-F238E27FC236}">
                <a16:creationId xmlns:a16="http://schemas.microsoft.com/office/drawing/2014/main" id="{DDE519CF-487A-A1DF-9678-1217E16D8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3718" y="1720604"/>
            <a:ext cx="4968202" cy="304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A447174D-0577-158E-E1A6-D12C7F5613A5}"/>
              </a:ext>
            </a:extLst>
          </p:cNvPr>
          <p:cNvSpPr/>
          <p:nvPr/>
        </p:nvSpPr>
        <p:spPr>
          <a:xfrm>
            <a:off x="7370535" y="5044800"/>
            <a:ext cx="3484880" cy="406400"/>
          </a:xfrm>
          <a:prstGeom prst="round2DiagRect">
            <a:avLst/>
          </a:prstGeom>
          <a:solidFill>
            <a:srgbClr val="ED0E64"/>
          </a:solidFill>
          <a:ln>
            <a:solidFill>
              <a:srgbClr val="ED0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IN" sz="1500" dirty="0" err="1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5DD62C-EE20-0C37-AB70-F48F2079E6AC}"/>
              </a:ext>
            </a:extLst>
          </p:cNvPr>
          <p:cNvSpPr txBox="1"/>
          <p:nvPr/>
        </p:nvSpPr>
        <p:spPr>
          <a:xfrm>
            <a:off x="7868375" y="5135734"/>
            <a:ext cx="2987040" cy="24384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spcAft>
                <a:spcPts val="600"/>
              </a:spcAft>
            </a:pPr>
            <a:r>
              <a:rPr lang="en-IN" sz="1700" b="1" dirty="0">
                <a:solidFill>
                  <a:schemeClr val="bg1"/>
                </a:solidFill>
                <a:latin typeface="Montserrat" panose="00000500000000000000" pitchFamily="2" charset="0"/>
              </a:rPr>
              <a:t>12-15</a:t>
            </a:r>
            <a:r>
              <a:rPr lang="en-IN" sz="1700" b="1" baseline="30000" dirty="0">
                <a:solidFill>
                  <a:schemeClr val="bg1"/>
                </a:solidFill>
                <a:latin typeface="Montserrat" panose="00000500000000000000" pitchFamily="2" charset="0"/>
              </a:rPr>
              <a:t>th</a:t>
            </a:r>
            <a:r>
              <a:rPr lang="en-IN" sz="1700" b="1" dirty="0">
                <a:solidFill>
                  <a:schemeClr val="bg1"/>
                </a:solidFill>
                <a:latin typeface="Montserrat" panose="00000500000000000000" pitchFamily="2" charset="0"/>
              </a:rPr>
              <a:t> February 2025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3AD93E-70D1-1743-B8C0-A81D477CFAB2}"/>
              </a:ext>
            </a:extLst>
          </p:cNvPr>
          <p:cNvSpPr txBox="1"/>
          <p:nvPr/>
        </p:nvSpPr>
        <p:spPr>
          <a:xfrm>
            <a:off x="6616662" y="5613760"/>
            <a:ext cx="4935258" cy="12496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IN" sz="1500" b="1" dirty="0">
                <a:solidFill>
                  <a:schemeClr val="tx2"/>
                </a:solidFill>
                <a:latin typeface="Montserrat" panose="00000500000000000000" pitchFamily="2" charset="0"/>
              </a:rPr>
              <a:t>India Expo Centre &amp; Mart | Greater Noida, India</a:t>
            </a:r>
          </a:p>
          <a:p>
            <a:pPr algn="ctr">
              <a:spcAft>
                <a:spcPts val="600"/>
              </a:spcAft>
            </a:pPr>
            <a:r>
              <a:rPr lang="en-IN" sz="1500" b="1" dirty="0">
                <a:solidFill>
                  <a:schemeClr val="tx2"/>
                </a:solidFill>
                <a:latin typeface="Montserrat" panose="00000500000000000000" pitchFamily="2" charset="0"/>
              </a:rPr>
              <a:t>Focus Areas: Handicrafts, Apparel Machinery, Chemicals &amp; Dyes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AB76F9D-5445-9097-E2E1-5853B090DE03}"/>
              </a:ext>
            </a:extLst>
          </p:cNvPr>
          <p:cNvSpPr txBox="1">
            <a:spLocks/>
          </p:cNvSpPr>
          <p:nvPr/>
        </p:nvSpPr>
        <p:spPr>
          <a:xfrm>
            <a:off x="325593" y="480290"/>
            <a:ext cx="11010900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3400" kern="1200" spc="-15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609630">
              <a:lnSpc>
                <a:spcPct val="90000"/>
              </a:lnSpc>
              <a:spcAft>
                <a:spcPts val="400"/>
              </a:spcAft>
            </a:pPr>
            <a:r>
              <a:rPr lang="en-US" sz="2800" b="1" dirty="0">
                <a:solidFill>
                  <a:srgbClr val="ED0E64"/>
                </a:solidFill>
                <a:latin typeface="Montserrat" pitchFamily="2" charset="0"/>
                <a:ea typeface="+mn-ea"/>
                <a:cs typeface="+mn-cs"/>
              </a:rPr>
              <a:t>HOSTED AT 2 STATE-OF-THE-ART VENUES</a:t>
            </a:r>
          </a:p>
        </p:txBody>
      </p:sp>
      <p:sp>
        <p:nvSpPr>
          <p:cNvPr id="9" name="Shape 8">
            <a:extLst>
              <a:ext uri="{FF2B5EF4-FFF2-40B4-BE49-F238E27FC236}">
                <a16:creationId xmlns:a16="http://schemas.microsoft.com/office/drawing/2014/main" id="{0E9691D3-3878-C422-314D-D52CB42D291C}"/>
              </a:ext>
            </a:extLst>
          </p:cNvPr>
          <p:cNvSpPr txBox="1">
            <a:spLocks/>
          </p:cNvSpPr>
          <p:nvPr/>
        </p:nvSpPr>
        <p:spPr>
          <a:xfrm>
            <a:off x="11745759" y="6505536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mtClean="0">
                <a:solidFill>
                  <a:srgbClr val="0033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10</a:t>
            </a:fld>
            <a:endParaRPr lang="en-GB">
              <a:solidFill>
                <a:srgbClr val="00338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6F033CD-D8DB-39E4-2322-5A94DC347297}"/>
              </a:ext>
            </a:extLst>
          </p:cNvPr>
          <p:cNvCxnSpPr/>
          <p:nvPr/>
        </p:nvCxnSpPr>
        <p:spPr>
          <a:xfrm>
            <a:off x="11727700" y="6505536"/>
            <a:ext cx="0" cy="149412"/>
          </a:xfrm>
          <a:prstGeom prst="line">
            <a:avLst/>
          </a:prstGeom>
          <a:noFill/>
          <a:ln w="6350" cap="flat" cmpd="sng" algn="ctr">
            <a:solidFill>
              <a:srgbClr val="1E49E2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420713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phic 35" descr="Coins outline">
            <a:extLst>
              <a:ext uri="{FF2B5EF4-FFF2-40B4-BE49-F238E27FC236}">
                <a16:creationId xmlns:a16="http://schemas.microsoft.com/office/drawing/2014/main" id="{9842329D-EF6C-E89A-5969-9CE3C3CDD9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7579" y="1276011"/>
            <a:ext cx="738228" cy="738228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0" y="428625"/>
            <a:ext cx="180975" cy="511175"/>
          </a:xfrm>
          <a:prstGeom prst="rect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pic>
        <p:nvPicPr>
          <p:cNvPr id="2052" name="Picture 4" descr="Exhibitor - Free marketing icons">
            <a:extLst>
              <a:ext uri="{FF2B5EF4-FFF2-40B4-BE49-F238E27FC236}">
                <a16:creationId xmlns:a16="http://schemas.microsoft.com/office/drawing/2014/main" id="{9D2DFD7B-B4EF-581E-132F-3B47A2AF7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917" y="2753477"/>
            <a:ext cx="1194060" cy="111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oduct Vector Icons free download in SVG, PNG Format">
            <a:extLst>
              <a:ext uri="{FF2B5EF4-FFF2-40B4-BE49-F238E27FC236}">
                <a16:creationId xmlns:a16="http://schemas.microsoft.com/office/drawing/2014/main" id="{86E5B9DF-64F0-59A4-E8C8-04B8708FE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6394" y="2543545"/>
            <a:ext cx="1390874" cy="139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xchange Money icon PNG and SVG Vector Free Download">
            <a:extLst>
              <a:ext uri="{FF2B5EF4-FFF2-40B4-BE49-F238E27FC236}">
                <a16:creationId xmlns:a16="http://schemas.microsoft.com/office/drawing/2014/main" id="{DC3C74CD-C1B9-19F1-34A2-3EDE53845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7678" y="2658784"/>
            <a:ext cx="1236147" cy="113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xhibition free vector icons designed by Freepik">
            <a:extLst>
              <a:ext uri="{FF2B5EF4-FFF2-40B4-BE49-F238E27FC236}">
                <a16:creationId xmlns:a16="http://schemas.microsoft.com/office/drawing/2014/main" id="{60029057-CDE5-819B-06D0-046A44689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3873" y="2459423"/>
            <a:ext cx="1559119" cy="155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isitor - Free business icons">
            <a:extLst>
              <a:ext uri="{FF2B5EF4-FFF2-40B4-BE49-F238E27FC236}">
                <a16:creationId xmlns:a16="http://schemas.microsoft.com/office/drawing/2014/main" id="{A1F90DF9-A028-074A-62A0-0006C0C0B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05478" y="2660297"/>
            <a:ext cx="1132750" cy="113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0F3381-D67A-AD16-B150-808F7A8D2F4E}"/>
              </a:ext>
            </a:extLst>
          </p:cNvPr>
          <p:cNvCxnSpPr/>
          <p:nvPr/>
        </p:nvCxnSpPr>
        <p:spPr>
          <a:xfrm>
            <a:off x="2320008" y="2543545"/>
            <a:ext cx="0" cy="3123552"/>
          </a:xfrm>
          <a:prstGeom prst="line">
            <a:avLst/>
          </a:prstGeom>
          <a:ln w="9525" cap="flat" cmpd="sng" algn="ctr">
            <a:solidFill>
              <a:srgbClr val="ED0E6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BB1323-52B1-E393-982E-C182E3D07742}"/>
              </a:ext>
            </a:extLst>
          </p:cNvPr>
          <p:cNvCxnSpPr/>
          <p:nvPr/>
        </p:nvCxnSpPr>
        <p:spPr>
          <a:xfrm>
            <a:off x="4655979" y="2529001"/>
            <a:ext cx="0" cy="3123552"/>
          </a:xfrm>
          <a:prstGeom prst="line">
            <a:avLst/>
          </a:prstGeom>
          <a:ln w="9525" cap="flat" cmpd="sng" algn="ctr">
            <a:solidFill>
              <a:srgbClr val="ED0E6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F0844C2-A800-ECAF-8C7B-A5C15C484A53}"/>
              </a:ext>
            </a:extLst>
          </p:cNvPr>
          <p:cNvCxnSpPr/>
          <p:nvPr/>
        </p:nvCxnSpPr>
        <p:spPr>
          <a:xfrm>
            <a:off x="7073544" y="2563858"/>
            <a:ext cx="0" cy="3123552"/>
          </a:xfrm>
          <a:prstGeom prst="line">
            <a:avLst/>
          </a:prstGeom>
          <a:ln w="9525" cap="flat" cmpd="sng" algn="ctr">
            <a:solidFill>
              <a:srgbClr val="ED0E6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C9BE15-80E7-E5EC-58D5-8687BB73A3F6}"/>
              </a:ext>
            </a:extLst>
          </p:cNvPr>
          <p:cNvCxnSpPr/>
          <p:nvPr/>
        </p:nvCxnSpPr>
        <p:spPr>
          <a:xfrm>
            <a:off x="9611360" y="2516169"/>
            <a:ext cx="0" cy="3123552"/>
          </a:xfrm>
          <a:prstGeom prst="line">
            <a:avLst/>
          </a:prstGeom>
          <a:ln w="9525" cap="flat" cmpd="sng" algn="ctr">
            <a:solidFill>
              <a:srgbClr val="ED0E6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293EF3A9-C5DA-E77D-4C24-6A5BEF976348}"/>
              </a:ext>
            </a:extLst>
          </p:cNvPr>
          <p:cNvSpPr/>
          <p:nvPr/>
        </p:nvSpPr>
        <p:spPr>
          <a:xfrm>
            <a:off x="276291" y="4252541"/>
            <a:ext cx="1920240" cy="964408"/>
          </a:xfrm>
          <a:prstGeom prst="round2DiagRect">
            <a:avLst/>
          </a:prstGeom>
          <a:solidFill>
            <a:srgbClr val="ED0E64"/>
          </a:solidFill>
          <a:ln w="38100">
            <a:solidFill>
              <a:srgbClr val="ED0E6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4610" tIns="54610" rIns="54610" bIns="54610" rtlCol="0" anchor="ctr"/>
          <a:lstStyle/>
          <a:p>
            <a:pPr algn="ctr"/>
            <a:r>
              <a:rPr lang="en-IN" sz="2000" dirty="0">
                <a:solidFill>
                  <a:schemeClr val="bg1"/>
                </a:solidFill>
                <a:latin typeface="Montserrat" panose="00000500000000000000" pitchFamily="2" charset="0"/>
              </a:rPr>
              <a:t>5,000+ Exhibitors</a:t>
            </a:r>
          </a:p>
        </p:txBody>
      </p:sp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6EEA1E39-7C2A-CCD6-84A8-88DAAB9ECA0A}"/>
              </a:ext>
            </a:extLst>
          </p:cNvPr>
          <p:cNvSpPr/>
          <p:nvPr/>
        </p:nvSpPr>
        <p:spPr>
          <a:xfrm>
            <a:off x="2503440" y="4283974"/>
            <a:ext cx="1920240" cy="932973"/>
          </a:xfrm>
          <a:prstGeom prst="round2DiagRect">
            <a:avLst/>
          </a:prstGeom>
          <a:solidFill>
            <a:srgbClr val="ED0E64"/>
          </a:solidFill>
          <a:ln w="38100">
            <a:solidFill>
              <a:srgbClr val="ED0E6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4610" tIns="54610" rIns="54610" bIns="54610" rtlCol="0" anchor="ctr"/>
          <a:lstStyle/>
          <a:p>
            <a:pPr algn="ctr"/>
            <a:r>
              <a:rPr lang="en-IN" sz="2000" dirty="0">
                <a:solidFill>
                  <a:schemeClr val="bg1"/>
                </a:solidFill>
                <a:latin typeface="Montserrat" panose="00000500000000000000" pitchFamily="2" charset="0"/>
              </a:rPr>
              <a:t>6,000+ International Buyers</a:t>
            </a:r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1495C020-C6A9-CD58-CF04-1832DDA9C92E}"/>
              </a:ext>
            </a:extLst>
          </p:cNvPr>
          <p:cNvSpPr/>
          <p:nvPr/>
        </p:nvSpPr>
        <p:spPr>
          <a:xfrm>
            <a:off x="4892799" y="4263296"/>
            <a:ext cx="1920240" cy="965219"/>
          </a:xfrm>
          <a:prstGeom prst="round2DiagRect">
            <a:avLst/>
          </a:prstGeom>
          <a:solidFill>
            <a:srgbClr val="ED0E64"/>
          </a:solidFill>
          <a:ln w="38100">
            <a:solidFill>
              <a:srgbClr val="ED0E6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4610" tIns="54610" rIns="54610" bIns="54610" rtlCol="0" anchor="ctr"/>
          <a:lstStyle/>
          <a:p>
            <a:pPr algn="ctr"/>
            <a:r>
              <a:rPr lang="en-IN" sz="2000" dirty="0">
                <a:solidFill>
                  <a:schemeClr val="bg1"/>
                </a:solidFill>
                <a:latin typeface="Montserrat" panose="00000500000000000000" pitchFamily="2" charset="0"/>
              </a:rPr>
              <a:t>12,000+ Textile Products</a:t>
            </a: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001DAF74-BAF0-2B2F-D9A7-48E634B319D8}"/>
              </a:ext>
            </a:extLst>
          </p:cNvPr>
          <p:cNvSpPr/>
          <p:nvPr/>
        </p:nvSpPr>
        <p:spPr>
          <a:xfrm>
            <a:off x="7392767" y="4277826"/>
            <a:ext cx="1920240" cy="939119"/>
          </a:xfrm>
          <a:prstGeom prst="round2DiagRect">
            <a:avLst/>
          </a:prstGeom>
          <a:solidFill>
            <a:srgbClr val="ED0E64"/>
          </a:solidFill>
          <a:ln w="38100">
            <a:solidFill>
              <a:srgbClr val="ED0E6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4610" tIns="54610" rIns="54610" bIns="54610" rtlCol="0" anchor="ctr"/>
          <a:lstStyle/>
          <a:p>
            <a:pPr algn="ctr"/>
            <a:r>
              <a:rPr lang="en-IN" sz="2000" dirty="0">
                <a:solidFill>
                  <a:schemeClr val="bg1"/>
                </a:solidFill>
                <a:latin typeface="Montserrat" panose="00000500000000000000" pitchFamily="2" charset="0"/>
              </a:rPr>
              <a:t>2,20,000+ </a:t>
            </a:r>
          </a:p>
          <a:p>
            <a:pPr algn="ctr"/>
            <a:r>
              <a:rPr lang="en-IN" sz="2000" dirty="0">
                <a:solidFill>
                  <a:schemeClr val="bg1"/>
                </a:solidFill>
                <a:latin typeface="Montserrat" panose="00000500000000000000" pitchFamily="2" charset="0"/>
              </a:rPr>
              <a:t>Sq. ft Area</a:t>
            </a:r>
          </a:p>
        </p:txBody>
      </p:sp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00C4468E-D357-9012-78FC-BB2BCF5E8946}"/>
              </a:ext>
            </a:extLst>
          </p:cNvPr>
          <p:cNvSpPr/>
          <p:nvPr/>
        </p:nvSpPr>
        <p:spPr>
          <a:xfrm>
            <a:off x="9929304" y="4263297"/>
            <a:ext cx="1920240" cy="953648"/>
          </a:xfrm>
          <a:prstGeom prst="round2DiagRect">
            <a:avLst/>
          </a:prstGeom>
          <a:solidFill>
            <a:srgbClr val="ED0E64"/>
          </a:solidFill>
          <a:ln w="38100">
            <a:solidFill>
              <a:srgbClr val="ED0E6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4610" tIns="54610" rIns="54610" bIns="54610" rtlCol="0" anchor="ctr"/>
          <a:lstStyle/>
          <a:p>
            <a:pPr algn="ctr"/>
            <a:r>
              <a:rPr lang="en-IN" sz="2000" dirty="0">
                <a:solidFill>
                  <a:schemeClr val="bg1"/>
                </a:solidFill>
                <a:latin typeface="Montserrat" panose="00000500000000000000" pitchFamily="2" charset="0"/>
              </a:rPr>
              <a:t>1,20,000+ Visitors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A136C4F-B398-ABEE-5CEC-5DA1F65851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587"/>
          <a:stretch/>
        </p:blipFill>
        <p:spPr>
          <a:xfrm rot="16200000">
            <a:off x="10545028" y="1557916"/>
            <a:ext cx="2017525" cy="1296741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83A1EBCF-EE91-78B7-6543-360CFB162A5B}"/>
              </a:ext>
            </a:extLst>
          </p:cNvPr>
          <p:cNvSpPr txBox="1">
            <a:spLocks/>
          </p:cNvSpPr>
          <p:nvPr/>
        </p:nvSpPr>
        <p:spPr>
          <a:xfrm>
            <a:off x="2698838" y="1488976"/>
            <a:ext cx="6414316" cy="517221"/>
          </a:xfrm>
          <a:prstGeom prst="rect">
            <a:avLst/>
          </a:prstGeom>
          <a:solidFill>
            <a:srgbClr val="ED0E64"/>
          </a:solidFill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6000" kern="1200" spc="-15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b="1" spc="0" dirty="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rPr>
              <a:t>A GLOBAL SIZED TRADE FAIR</a:t>
            </a:r>
            <a:endParaRPr lang="en-IN" sz="2500" i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6E4F24B-ED3A-1623-1FEA-C123896191F1}"/>
              </a:ext>
            </a:extLst>
          </p:cNvPr>
          <p:cNvSpPr txBox="1">
            <a:spLocks/>
          </p:cNvSpPr>
          <p:nvPr/>
        </p:nvSpPr>
        <p:spPr>
          <a:xfrm>
            <a:off x="325593" y="480290"/>
            <a:ext cx="11010900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3400" kern="1200" spc="-15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609630">
              <a:lnSpc>
                <a:spcPct val="90000"/>
              </a:lnSpc>
              <a:spcAft>
                <a:spcPts val="400"/>
              </a:spcAft>
            </a:pPr>
            <a:r>
              <a:rPr lang="en-US" sz="2800" b="1" dirty="0">
                <a:solidFill>
                  <a:srgbClr val="ED0E64"/>
                </a:solidFill>
                <a:latin typeface="Montserrat" pitchFamily="2" charset="0"/>
                <a:ea typeface="+mn-ea"/>
                <a:cs typeface="+mn-cs"/>
              </a:rPr>
              <a:t>BHARAT TEX 2025 – A GLOBAL TRADE EXPO</a:t>
            </a:r>
          </a:p>
        </p:txBody>
      </p:sp>
    </p:spTree>
    <p:extLst>
      <p:ext uri="{BB962C8B-B14F-4D97-AF65-F5344CB8AC3E}">
        <p14:creationId xmlns:p14="http://schemas.microsoft.com/office/powerpoint/2010/main" val="4065777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3E4672A1-5C5E-3668-4843-C63591E1E0C7}"/>
              </a:ext>
            </a:extLst>
          </p:cNvPr>
          <p:cNvSpPr txBox="1"/>
          <p:nvPr/>
        </p:nvSpPr>
        <p:spPr>
          <a:xfrm>
            <a:off x="3362963" y="3399673"/>
            <a:ext cx="2452741" cy="184666"/>
          </a:xfrm>
          <a:prstGeom prst="rect">
            <a:avLst/>
          </a:prstGeom>
          <a:solidFill>
            <a:srgbClr val="ED0E64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FABRICS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4672A1-5C5E-3668-4843-C63591E1E0C7}"/>
              </a:ext>
            </a:extLst>
          </p:cNvPr>
          <p:cNvSpPr txBox="1"/>
          <p:nvPr/>
        </p:nvSpPr>
        <p:spPr>
          <a:xfrm>
            <a:off x="718803" y="3399673"/>
            <a:ext cx="2452741" cy="184666"/>
          </a:xfrm>
          <a:prstGeom prst="rect">
            <a:avLst/>
          </a:prstGeom>
          <a:solidFill>
            <a:srgbClr val="ED0E64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FIBRES &amp; YARNS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A4804C-3E2C-620B-137C-8B0D8307516D}"/>
              </a:ext>
            </a:extLst>
          </p:cNvPr>
          <p:cNvSpPr txBox="1"/>
          <p:nvPr/>
        </p:nvSpPr>
        <p:spPr>
          <a:xfrm>
            <a:off x="6027744" y="3418541"/>
            <a:ext cx="2469093" cy="184666"/>
          </a:xfrm>
          <a:prstGeom prst="rect">
            <a:avLst/>
          </a:prstGeom>
          <a:solidFill>
            <a:srgbClr val="ED0E64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APPAREL &amp; FASHION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A2DD38-371B-F4CD-C80B-01100B123437}"/>
              </a:ext>
            </a:extLst>
          </p:cNvPr>
          <p:cNvSpPr txBox="1"/>
          <p:nvPr/>
        </p:nvSpPr>
        <p:spPr>
          <a:xfrm>
            <a:off x="8718837" y="3390466"/>
            <a:ext cx="2644699" cy="184666"/>
          </a:xfrm>
          <a:prstGeom prst="rect">
            <a:avLst/>
          </a:prstGeom>
          <a:solidFill>
            <a:srgbClr val="ED0E64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HOME TEXTILES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77822C0-5E97-2995-6E39-1501B4688F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804" y="1256799"/>
            <a:ext cx="2457009" cy="205703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1828458-43B9-B5B9-F894-C7D671DAF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3370" y="1160743"/>
            <a:ext cx="2474576" cy="215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3D13CDD-F3AC-04D5-A463-DBEFE5EFD6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76163" y="1239168"/>
            <a:ext cx="2432589" cy="208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2583E98-B41D-D3FC-0929-D6AC0DEB3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63014" y="1160743"/>
            <a:ext cx="2671736" cy="215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04D2AF-0D25-39EB-CB8C-3A43492290EF}"/>
              </a:ext>
            </a:extLst>
          </p:cNvPr>
          <p:cNvSpPr txBox="1"/>
          <p:nvPr/>
        </p:nvSpPr>
        <p:spPr>
          <a:xfrm>
            <a:off x="731390" y="5855653"/>
            <a:ext cx="2473718" cy="184666"/>
          </a:xfrm>
          <a:prstGeom prst="rect">
            <a:avLst/>
          </a:prstGeom>
          <a:solidFill>
            <a:srgbClr val="ED0E64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HANDLOOMS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CC3309-4FBF-C3D3-A0EF-E6BEF105D1C1}"/>
              </a:ext>
            </a:extLst>
          </p:cNvPr>
          <p:cNvSpPr txBox="1"/>
          <p:nvPr/>
        </p:nvSpPr>
        <p:spPr>
          <a:xfrm>
            <a:off x="3396527" y="5855653"/>
            <a:ext cx="2473718" cy="184666"/>
          </a:xfrm>
          <a:prstGeom prst="rect">
            <a:avLst/>
          </a:prstGeom>
          <a:solidFill>
            <a:srgbClr val="ED0E64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TECHNICAL TEXTILES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90E679-88DE-03DB-BF97-C303A960AAD8}"/>
              </a:ext>
            </a:extLst>
          </p:cNvPr>
          <p:cNvSpPr txBox="1"/>
          <p:nvPr/>
        </p:nvSpPr>
        <p:spPr>
          <a:xfrm>
            <a:off x="6057039" y="5855653"/>
            <a:ext cx="2460202" cy="184666"/>
          </a:xfrm>
          <a:prstGeom prst="rect">
            <a:avLst/>
          </a:prstGeom>
          <a:solidFill>
            <a:srgbClr val="ED0E64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HANDICRAFTS &amp; CARPETS</a:t>
            </a: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B4600BA8-5746-BA0D-4640-59F6F55FBC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42648" y="5721119"/>
            <a:ext cx="274858" cy="27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latin typeface="Montserra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F16F00-0447-A166-4D0C-83C3885311E6}"/>
              </a:ext>
            </a:extLst>
          </p:cNvPr>
          <p:cNvSpPr txBox="1"/>
          <p:nvPr/>
        </p:nvSpPr>
        <p:spPr>
          <a:xfrm>
            <a:off x="8704035" y="5855653"/>
            <a:ext cx="2630715" cy="184666"/>
          </a:xfrm>
          <a:prstGeom prst="rect">
            <a:avLst/>
          </a:prstGeom>
          <a:solidFill>
            <a:srgbClr val="ED0E64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INTELLIGENT MANUFACTURING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5D69EF8-83C8-70DC-095E-8F00CE780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7006" y="3752097"/>
            <a:ext cx="2627744" cy="200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D0C3735F-3264-9FE9-1FC2-B2C2DEC30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7039" y="3752097"/>
            <a:ext cx="2460202" cy="204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CA2DEDCB-3745-AF65-EDC5-1C21E65B4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435" y="3763204"/>
            <a:ext cx="2485491" cy="202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328BA53-1F30-D22D-1550-6252262DD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3691" y="3733742"/>
            <a:ext cx="2458598" cy="205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6BF8EC-F866-15CE-D430-E5AE87305932}"/>
              </a:ext>
            </a:extLst>
          </p:cNvPr>
          <p:cNvSpPr/>
          <p:nvPr/>
        </p:nvSpPr>
        <p:spPr>
          <a:xfrm>
            <a:off x="0" y="428625"/>
            <a:ext cx="180975" cy="511175"/>
          </a:xfrm>
          <a:prstGeom prst="rect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4E0CCAB-F051-DB0A-7CBF-A541CEE38BA6}"/>
              </a:ext>
            </a:extLst>
          </p:cNvPr>
          <p:cNvSpPr txBox="1">
            <a:spLocks/>
          </p:cNvSpPr>
          <p:nvPr/>
        </p:nvSpPr>
        <p:spPr>
          <a:xfrm>
            <a:off x="325593" y="480290"/>
            <a:ext cx="11010900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3400" kern="1200" spc="-15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609630">
              <a:lnSpc>
                <a:spcPct val="90000"/>
              </a:lnSpc>
              <a:spcAft>
                <a:spcPts val="400"/>
              </a:spcAft>
            </a:pPr>
            <a:r>
              <a:rPr lang="en-US" sz="2800" b="1" dirty="0">
                <a:solidFill>
                  <a:srgbClr val="ED0E64"/>
                </a:solidFill>
                <a:latin typeface="Montserrat" pitchFamily="2" charset="0"/>
                <a:ea typeface="+mn-ea"/>
                <a:cs typeface="+mn-cs"/>
              </a:rPr>
              <a:t>FROM FARM TO FIBRE TO FASHION - UNIFIED &amp; DIVERSE</a:t>
            </a:r>
          </a:p>
        </p:txBody>
      </p:sp>
    </p:spTree>
    <p:extLst>
      <p:ext uri="{BB962C8B-B14F-4D97-AF65-F5344CB8AC3E}">
        <p14:creationId xmlns:p14="http://schemas.microsoft.com/office/powerpoint/2010/main" val="2634061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roup 192">
            <a:extLst>
              <a:ext uri="{FF2B5EF4-FFF2-40B4-BE49-F238E27FC236}">
                <a16:creationId xmlns:a16="http://schemas.microsoft.com/office/drawing/2014/main" id="{25F78FC9-8CA3-4381-BA85-04D6A120F3DD}"/>
              </a:ext>
            </a:extLst>
          </p:cNvPr>
          <p:cNvGrpSpPr/>
          <p:nvPr/>
        </p:nvGrpSpPr>
        <p:grpSpPr>
          <a:xfrm>
            <a:off x="4112228" y="1197212"/>
            <a:ext cx="3422771" cy="4209555"/>
            <a:chOff x="2222500" y="5079999"/>
            <a:chExt cx="1302607" cy="1629446"/>
          </a:xfrm>
        </p:grpSpPr>
        <p:sp>
          <p:nvSpPr>
            <p:cNvPr id="194" name="Shape">
              <a:extLst>
                <a:ext uri="{FF2B5EF4-FFF2-40B4-BE49-F238E27FC236}">
                  <a16:creationId xmlns:a16="http://schemas.microsoft.com/office/drawing/2014/main" id="{444F5A5C-FF7C-4512-A4F8-BE4896588EED}"/>
                </a:ext>
              </a:extLst>
            </p:cNvPr>
            <p:cNvSpPr/>
            <p:nvPr/>
          </p:nvSpPr>
          <p:spPr>
            <a:xfrm>
              <a:off x="2222500" y="5079999"/>
              <a:ext cx="1302607" cy="1629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7" h="21351" extrusionOk="0">
                  <a:moveTo>
                    <a:pt x="19735" y="11388"/>
                  </a:moveTo>
                  <a:lnTo>
                    <a:pt x="18372" y="9724"/>
                  </a:lnTo>
                  <a:cubicBezTo>
                    <a:pt x="17885" y="9275"/>
                    <a:pt x="18021" y="8410"/>
                    <a:pt x="18021" y="8410"/>
                  </a:cubicBezTo>
                  <a:cubicBezTo>
                    <a:pt x="18294" y="7378"/>
                    <a:pt x="17826" y="5315"/>
                    <a:pt x="17826" y="5315"/>
                  </a:cubicBezTo>
                  <a:cubicBezTo>
                    <a:pt x="16853" y="1371"/>
                    <a:pt x="12996" y="322"/>
                    <a:pt x="10367" y="89"/>
                  </a:cubicBezTo>
                  <a:cubicBezTo>
                    <a:pt x="8653" y="-177"/>
                    <a:pt x="2479" y="-177"/>
                    <a:pt x="609" y="5048"/>
                  </a:cubicBezTo>
                  <a:cubicBezTo>
                    <a:pt x="-1261" y="10274"/>
                    <a:pt x="1700" y="12487"/>
                    <a:pt x="2479" y="13469"/>
                  </a:cubicBezTo>
                  <a:cubicBezTo>
                    <a:pt x="3238" y="14450"/>
                    <a:pt x="3764" y="15832"/>
                    <a:pt x="3199" y="17063"/>
                  </a:cubicBezTo>
                  <a:lnTo>
                    <a:pt x="3199" y="17063"/>
                  </a:lnTo>
                  <a:cubicBezTo>
                    <a:pt x="2985" y="17512"/>
                    <a:pt x="3316" y="18028"/>
                    <a:pt x="3900" y="18111"/>
                  </a:cubicBezTo>
                  <a:cubicBezTo>
                    <a:pt x="7640" y="18594"/>
                    <a:pt x="9763" y="20241"/>
                    <a:pt x="10717" y="21240"/>
                  </a:cubicBezTo>
                  <a:cubicBezTo>
                    <a:pt x="10893" y="21423"/>
                    <a:pt x="11243" y="21373"/>
                    <a:pt x="11321" y="21140"/>
                  </a:cubicBezTo>
                  <a:lnTo>
                    <a:pt x="12120" y="19010"/>
                  </a:lnTo>
                  <a:cubicBezTo>
                    <a:pt x="12470" y="18211"/>
                    <a:pt x="13210" y="18261"/>
                    <a:pt x="13210" y="18261"/>
                  </a:cubicBezTo>
                  <a:lnTo>
                    <a:pt x="16307" y="18361"/>
                  </a:lnTo>
                  <a:cubicBezTo>
                    <a:pt x="18508" y="18361"/>
                    <a:pt x="17788" y="16348"/>
                    <a:pt x="17788" y="16348"/>
                  </a:cubicBezTo>
                  <a:cubicBezTo>
                    <a:pt x="17671" y="15732"/>
                    <a:pt x="18313" y="15499"/>
                    <a:pt x="18313" y="15499"/>
                  </a:cubicBezTo>
                  <a:cubicBezTo>
                    <a:pt x="18878" y="15183"/>
                    <a:pt x="18430" y="14883"/>
                    <a:pt x="18430" y="14883"/>
                  </a:cubicBezTo>
                  <a:cubicBezTo>
                    <a:pt x="18391" y="14750"/>
                    <a:pt x="17028" y="14567"/>
                    <a:pt x="17028" y="14567"/>
                  </a:cubicBezTo>
                  <a:cubicBezTo>
                    <a:pt x="18060" y="14700"/>
                    <a:pt x="18547" y="14484"/>
                    <a:pt x="18547" y="14484"/>
                  </a:cubicBezTo>
                  <a:cubicBezTo>
                    <a:pt x="18976" y="14351"/>
                    <a:pt x="18547" y="13768"/>
                    <a:pt x="18547" y="13768"/>
                  </a:cubicBezTo>
                  <a:cubicBezTo>
                    <a:pt x="18235" y="13286"/>
                    <a:pt x="18703" y="12870"/>
                    <a:pt x="18703" y="12870"/>
                  </a:cubicBezTo>
                  <a:lnTo>
                    <a:pt x="19638" y="12420"/>
                  </a:lnTo>
                  <a:cubicBezTo>
                    <a:pt x="20339" y="12087"/>
                    <a:pt x="19735" y="11388"/>
                    <a:pt x="19735" y="11388"/>
                  </a:cubicBezTo>
                  <a:close/>
                </a:path>
              </a:pathLst>
            </a:custGeom>
            <a:solidFill>
              <a:srgbClr val="ED0E64"/>
            </a:solidFill>
            <a:ln w="12700">
              <a:miter lim="400000"/>
            </a:ln>
            <a:effectLst>
              <a:outerShdw blurRad="266700" sx="102000" sy="102000" algn="ctr" rotWithShape="0">
                <a:prstClr val="black">
                  <a:alpha val="45000"/>
                </a:prstClr>
              </a:outerShdw>
            </a:effectLst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95" name="Circle">
              <a:extLst>
                <a:ext uri="{FF2B5EF4-FFF2-40B4-BE49-F238E27FC236}">
                  <a16:creationId xmlns:a16="http://schemas.microsoft.com/office/drawing/2014/main" id="{989977B4-B503-4B28-96D2-656D31C70BFD}"/>
                </a:ext>
              </a:extLst>
            </p:cNvPr>
            <p:cNvSpPr/>
            <p:nvPr/>
          </p:nvSpPr>
          <p:spPr>
            <a:xfrm>
              <a:off x="2743200" y="5524500"/>
              <a:ext cx="160021" cy="160021"/>
            </a:xfrm>
            <a:prstGeom prst="ellipse">
              <a:avLst/>
            </a:pr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96" name="Shape">
              <a:extLst>
                <a:ext uri="{FF2B5EF4-FFF2-40B4-BE49-F238E27FC236}">
                  <a16:creationId xmlns:a16="http://schemas.microsoft.com/office/drawing/2014/main" id="{219D03F7-38E9-4D12-8320-4966E1D26EB3}"/>
                </a:ext>
              </a:extLst>
            </p:cNvPr>
            <p:cNvSpPr/>
            <p:nvPr/>
          </p:nvSpPr>
          <p:spPr>
            <a:xfrm>
              <a:off x="2438400" y="5219700"/>
              <a:ext cx="762001" cy="763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18"/>
                  </a:moveTo>
                  <a:cubicBezTo>
                    <a:pt x="21600" y="9632"/>
                    <a:pt x="20124" y="8626"/>
                    <a:pt x="17748" y="7943"/>
                  </a:cubicBezTo>
                  <a:cubicBezTo>
                    <a:pt x="18936" y="5786"/>
                    <a:pt x="19260" y="3989"/>
                    <a:pt x="18432" y="3163"/>
                  </a:cubicBezTo>
                  <a:cubicBezTo>
                    <a:pt x="17712" y="2444"/>
                    <a:pt x="16236" y="2588"/>
                    <a:pt x="14256" y="3558"/>
                  </a:cubicBezTo>
                  <a:cubicBezTo>
                    <a:pt x="14076" y="3666"/>
                    <a:pt x="13860" y="3774"/>
                    <a:pt x="13680" y="3882"/>
                  </a:cubicBezTo>
                  <a:cubicBezTo>
                    <a:pt x="12996" y="1509"/>
                    <a:pt x="11952" y="0"/>
                    <a:pt x="10800" y="0"/>
                  </a:cubicBezTo>
                  <a:cubicBezTo>
                    <a:pt x="9648" y="0"/>
                    <a:pt x="8604" y="1474"/>
                    <a:pt x="7920" y="3882"/>
                  </a:cubicBezTo>
                  <a:cubicBezTo>
                    <a:pt x="7704" y="3774"/>
                    <a:pt x="7524" y="3666"/>
                    <a:pt x="7344" y="3558"/>
                  </a:cubicBezTo>
                  <a:cubicBezTo>
                    <a:pt x="5364" y="2588"/>
                    <a:pt x="3888" y="2444"/>
                    <a:pt x="3168" y="3163"/>
                  </a:cubicBezTo>
                  <a:cubicBezTo>
                    <a:pt x="2340" y="3989"/>
                    <a:pt x="2664" y="5786"/>
                    <a:pt x="3852" y="7943"/>
                  </a:cubicBezTo>
                  <a:cubicBezTo>
                    <a:pt x="1476" y="8626"/>
                    <a:pt x="0" y="9668"/>
                    <a:pt x="0" y="10818"/>
                  </a:cubicBezTo>
                  <a:cubicBezTo>
                    <a:pt x="0" y="12004"/>
                    <a:pt x="1476" y="13010"/>
                    <a:pt x="3888" y="13693"/>
                  </a:cubicBezTo>
                  <a:cubicBezTo>
                    <a:pt x="3780" y="13909"/>
                    <a:pt x="3672" y="14089"/>
                    <a:pt x="3564" y="14268"/>
                  </a:cubicBezTo>
                  <a:cubicBezTo>
                    <a:pt x="2592" y="16245"/>
                    <a:pt x="2448" y="17718"/>
                    <a:pt x="3168" y="18437"/>
                  </a:cubicBezTo>
                  <a:cubicBezTo>
                    <a:pt x="3492" y="18761"/>
                    <a:pt x="3924" y="18904"/>
                    <a:pt x="4464" y="18904"/>
                  </a:cubicBezTo>
                  <a:cubicBezTo>
                    <a:pt x="5364" y="18904"/>
                    <a:pt x="6588" y="18509"/>
                    <a:pt x="7920" y="17754"/>
                  </a:cubicBezTo>
                  <a:cubicBezTo>
                    <a:pt x="8604" y="20126"/>
                    <a:pt x="9648" y="21600"/>
                    <a:pt x="10800" y="21600"/>
                  </a:cubicBezTo>
                  <a:cubicBezTo>
                    <a:pt x="11988" y="21600"/>
                    <a:pt x="12996" y="20126"/>
                    <a:pt x="13680" y="17754"/>
                  </a:cubicBezTo>
                  <a:cubicBezTo>
                    <a:pt x="15012" y="18509"/>
                    <a:pt x="16236" y="18904"/>
                    <a:pt x="17136" y="18904"/>
                  </a:cubicBezTo>
                  <a:cubicBezTo>
                    <a:pt x="17676" y="18904"/>
                    <a:pt x="18144" y="18761"/>
                    <a:pt x="18432" y="18437"/>
                  </a:cubicBezTo>
                  <a:cubicBezTo>
                    <a:pt x="19152" y="17718"/>
                    <a:pt x="19008" y="16245"/>
                    <a:pt x="18036" y="14268"/>
                  </a:cubicBezTo>
                  <a:cubicBezTo>
                    <a:pt x="17928" y="14089"/>
                    <a:pt x="17820" y="13873"/>
                    <a:pt x="17712" y="13693"/>
                  </a:cubicBezTo>
                  <a:cubicBezTo>
                    <a:pt x="20088" y="13046"/>
                    <a:pt x="21600" y="12004"/>
                    <a:pt x="21600" y="10818"/>
                  </a:cubicBezTo>
                  <a:close/>
                  <a:moveTo>
                    <a:pt x="14364" y="3846"/>
                  </a:moveTo>
                  <a:cubicBezTo>
                    <a:pt x="15444" y="3306"/>
                    <a:pt x="16380" y="3019"/>
                    <a:pt x="17100" y="3019"/>
                  </a:cubicBezTo>
                  <a:cubicBezTo>
                    <a:pt x="17568" y="3019"/>
                    <a:pt x="17928" y="3127"/>
                    <a:pt x="18180" y="3378"/>
                  </a:cubicBezTo>
                  <a:cubicBezTo>
                    <a:pt x="18792" y="3989"/>
                    <a:pt x="18648" y="5391"/>
                    <a:pt x="17748" y="7188"/>
                  </a:cubicBezTo>
                  <a:cubicBezTo>
                    <a:pt x="17640" y="7404"/>
                    <a:pt x="17532" y="7619"/>
                    <a:pt x="17388" y="7835"/>
                  </a:cubicBezTo>
                  <a:cubicBezTo>
                    <a:pt x="16452" y="7583"/>
                    <a:pt x="15408" y="7404"/>
                    <a:pt x="14292" y="7260"/>
                  </a:cubicBezTo>
                  <a:cubicBezTo>
                    <a:pt x="14148" y="6110"/>
                    <a:pt x="13968" y="5068"/>
                    <a:pt x="13716" y="4169"/>
                  </a:cubicBezTo>
                  <a:cubicBezTo>
                    <a:pt x="13932" y="4061"/>
                    <a:pt x="14148" y="3953"/>
                    <a:pt x="14364" y="3846"/>
                  </a:cubicBezTo>
                  <a:close/>
                  <a:moveTo>
                    <a:pt x="14184" y="10818"/>
                  </a:moveTo>
                  <a:cubicBezTo>
                    <a:pt x="14184" y="11285"/>
                    <a:pt x="14184" y="11752"/>
                    <a:pt x="14148" y="12220"/>
                  </a:cubicBezTo>
                  <a:cubicBezTo>
                    <a:pt x="13824" y="12543"/>
                    <a:pt x="13500" y="12902"/>
                    <a:pt x="13176" y="13226"/>
                  </a:cubicBezTo>
                  <a:cubicBezTo>
                    <a:pt x="12852" y="13549"/>
                    <a:pt x="12492" y="13873"/>
                    <a:pt x="12168" y="14196"/>
                  </a:cubicBezTo>
                  <a:cubicBezTo>
                    <a:pt x="11700" y="14232"/>
                    <a:pt x="11232" y="14232"/>
                    <a:pt x="10764" y="14232"/>
                  </a:cubicBezTo>
                  <a:cubicBezTo>
                    <a:pt x="10296" y="14232"/>
                    <a:pt x="9828" y="14232"/>
                    <a:pt x="9360" y="14196"/>
                  </a:cubicBezTo>
                  <a:cubicBezTo>
                    <a:pt x="9036" y="13873"/>
                    <a:pt x="8676" y="13549"/>
                    <a:pt x="8352" y="13226"/>
                  </a:cubicBezTo>
                  <a:cubicBezTo>
                    <a:pt x="8028" y="12902"/>
                    <a:pt x="7704" y="12543"/>
                    <a:pt x="7380" y="12220"/>
                  </a:cubicBezTo>
                  <a:cubicBezTo>
                    <a:pt x="7344" y="11752"/>
                    <a:pt x="7344" y="11285"/>
                    <a:pt x="7344" y="10818"/>
                  </a:cubicBezTo>
                  <a:cubicBezTo>
                    <a:pt x="7344" y="10351"/>
                    <a:pt x="7344" y="9884"/>
                    <a:pt x="7380" y="9416"/>
                  </a:cubicBezTo>
                  <a:cubicBezTo>
                    <a:pt x="7704" y="9093"/>
                    <a:pt x="8028" y="8733"/>
                    <a:pt x="8352" y="8410"/>
                  </a:cubicBezTo>
                  <a:cubicBezTo>
                    <a:pt x="8676" y="8087"/>
                    <a:pt x="9036" y="7763"/>
                    <a:pt x="9360" y="7440"/>
                  </a:cubicBezTo>
                  <a:cubicBezTo>
                    <a:pt x="9828" y="7404"/>
                    <a:pt x="10296" y="7404"/>
                    <a:pt x="10764" y="7404"/>
                  </a:cubicBezTo>
                  <a:cubicBezTo>
                    <a:pt x="11232" y="7404"/>
                    <a:pt x="11700" y="7404"/>
                    <a:pt x="12168" y="7440"/>
                  </a:cubicBezTo>
                  <a:cubicBezTo>
                    <a:pt x="12492" y="7763"/>
                    <a:pt x="12852" y="8087"/>
                    <a:pt x="13176" y="8410"/>
                  </a:cubicBezTo>
                  <a:cubicBezTo>
                    <a:pt x="13500" y="8733"/>
                    <a:pt x="13824" y="9093"/>
                    <a:pt x="14148" y="9416"/>
                  </a:cubicBezTo>
                  <a:cubicBezTo>
                    <a:pt x="14184" y="9884"/>
                    <a:pt x="14184" y="10351"/>
                    <a:pt x="14184" y="10818"/>
                  </a:cubicBezTo>
                  <a:close/>
                  <a:moveTo>
                    <a:pt x="13392" y="8194"/>
                  </a:moveTo>
                  <a:cubicBezTo>
                    <a:pt x="13140" y="7943"/>
                    <a:pt x="12888" y="7691"/>
                    <a:pt x="12636" y="7476"/>
                  </a:cubicBezTo>
                  <a:cubicBezTo>
                    <a:pt x="13104" y="7511"/>
                    <a:pt x="13572" y="7547"/>
                    <a:pt x="14004" y="7583"/>
                  </a:cubicBezTo>
                  <a:cubicBezTo>
                    <a:pt x="14040" y="8015"/>
                    <a:pt x="14076" y="8482"/>
                    <a:pt x="14112" y="8949"/>
                  </a:cubicBezTo>
                  <a:cubicBezTo>
                    <a:pt x="13896" y="8698"/>
                    <a:pt x="13644" y="8446"/>
                    <a:pt x="13392" y="8194"/>
                  </a:cubicBezTo>
                  <a:close/>
                  <a:moveTo>
                    <a:pt x="12276" y="7152"/>
                  </a:moveTo>
                  <a:cubicBezTo>
                    <a:pt x="11844" y="6757"/>
                    <a:pt x="11412" y="6397"/>
                    <a:pt x="10980" y="6038"/>
                  </a:cubicBezTo>
                  <a:cubicBezTo>
                    <a:pt x="11808" y="5391"/>
                    <a:pt x="12636" y="4816"/>
                    <a:pt x="13428" y="4349"/>
                  </a:cubicBezTo>
                  <a:cubicBezTo>
                    <a:pt x="13644" y="5247"/>
                    <a:pt x="13824" y="6218"/>
                    <a:pt x="13968" y="7260"/>
                  </a:cubicBezTo>
                  <a:cubicBezTo>
                    <a:pt x="13428" y="7188"/>
                    <a:pt x="12852" y="7152"/>
                    <a:pt x="12276" y="7152"/>
                  </a:cubicBezTo>
                  <a:close/>
                  <a:moveTo>
                    <a:pt x="11808" y="7116"/>
                  </a:moveTo>
                  <a:cubicBezTo>
                    <a:pt x="11448" y="7116"/>
                    <a:pt x="11124" y="7116"/>
                    <a:pt x="10764" y="7116"/>
                  </a:cubicBezTo>
                  <a:cubicBezTo>
                    <a:pt x="10404" y="7116"/>
                    <a:pt x="10080" y="7116"/>
                    <a:pt x="9720" y="7116"/>
                  </a:cubicBezTo>
                  <a:cubicBezTo>
                    <a:pt x="10080" y="6793"/>
                    <a:pt x="10404" y="6505"/>
                    <a:pt x="10764" y="6218"/>
                  </a:cubicBezTo>
                  <a:cubicBezTo>
                    <a:pt x="11124" y="6505"/>
                    <a:pt x="11448" y="6793"/>
                    <a:pt x="11808" y="7116"/>
                  </a:cubicBezTo>
                  <a:close/>
                  <a:moveTo>
                    <a:pt x="9216" y="7152"/>
                  </a:moveTo>
                  <a:cubicBezTo>
                    <a:pt x="8640" y="7188"/>
                    <a:pt x="8064" y="7224"/>
                    <a:pt x="7524" y="7260"/>
                  </a:cubicBezTo>
                  <a:cubicBezTo>
                    <a:pt x="7632" y="6218"/>
                    <a:pt x="7812" y="5247"/>
                    <a:pt x="8064" y="4349"/>
                  </a:cubicBezTo>
                  <a:cubicBezTo>
                    <a:pt x="8856" y="4816"/>
                    <a:pt x="9684" y="5391"/>
                    <a:pt x="10512" y="6038"/>
                  </a:cubicBezTo>
                  <a:cubicBezTo>
                    <a:pt x="10080" y="6397"/>
                    <a:pt x="9648" y="6757"/>
                    <a:pt x="9216" y="7152"/>
                  </a:cubicBezTo>
                  <a:close/>
                  <a:moveTo>
                    <a:pt x="8856" y="7476"/>
                  </a:moveTo>
                  <a:cubicBezTo>
                    <a:pt x="8604" y="7727"/>
                    <a:pt x="8352" y="7943"/>
                    <a:pt x="8100" y="8194"/>
                  </a:cubicBezTo>
                  <a:cubicBezTo>
                    <a:pt x="7848" y="8446"/>
                    <a:pt x="7596" y="8698"/>
                    <a:pt x="7380" y="8949"/>
                  </a:cubicBezTo>
                  <a:cubicBezTo>
                    <a:pt x="7416" y="8482"/>
                    <a:pt x="7452" y="8015"/>
                    <a:pt x="7488" y="7583"/>
                  </a:cubicBezTo>
                  <a:cubicBezTo>
                    <a:pt x="7956" y="7547"/>
                    <a:pt x="8388" y="7511"/>
                    <a:pt x="8856" y="7476"/>
                  </a:cubicBezTo>
                  <a:close/>
                  <a:moveTo>
                    <a:pt x="7056" y="9308"/>
                  </a:moveTo>
                  <a:cubicBezTo>
                    <a:pt x="6660" y="9740"/>
                    <a:pt x="6300" y="10171"/>
                    <a:pt x="5940" y="10602"/>
                  </a:cubicBezTo>
                  <a:cubicBezTo>
                    <a:pt x="5292" y="9776"/>
                    <a:pt x="4716" y="8949"/>
                    <a:pt x="4248" y="8158"/>
                  </a:cubicBezTo>
                  <a:cubicBezTo>
                    <a:pt x="5148" y="7943"/>
                    <a:pt x="6120" y="7763"/>
                    <a:pt x="7164" y="7619"/>
                  </a:cubicBezTo>
                  <a:cubicBezTo>
                    <a:pt x="7128" y="8158"/>
                    <a:pt x="7092" y="8733"/>
                    <a:pt x="7056" y="9308"/>
                  </a:cubicBezTo>
                  <a:close/>
                  <a:moveTo>
                    <a:pt x="7056" y="9776"/>
                  </a:moveTo>
                  <a:cubicBezTo>
                    <a:pt x="7056" y="10135"/>
                    <a:pt x="7056" y="10459"/>
                    <a:pt x="7056" y="10818"/>
                  </a:cubicBezTo>
                  <a:cubicBezTo>
                    <a:pt x="7056" y="11177"/>
                    <a:pt x="7056" y="11501"/>
                    <a:pt x="7056" y="11860"/>
                  </a:cubicBezTo>
                  <a:cubicBezTo>
                    <a:pt x="6732" y="11501"/>
                    <a:pt x="6444" y="11177"/>
                    <a:pt x="6156" y="10818"/>
                  </a:cubicBezTo>
                  <a:cubicBezTo>
                    <a:pt x="6444" y="10495"/>
                    <a:pt x="6732" y="10135"/>
                    <a:pt x="7056" y="9776"/>
                  </a:cubicBezTo>
                  <a:close/>
                  <a:moveTo>
                    <a:pt x="7056" y="12363"/>
                  </a:moveTo>
                  <a:cubicBezTo>
                    <a:pt x="7092" y="12938"/>
                    <a:pt x="7128" y="13513"/>
                    <a:pt x="7164" y="14053"/>
                  </a:cubicBezTo>
                  <a:cubicBezTo>
                    <a:pt x="6120" y="13945"/>
                    <a:pt x="5148" y="13765"/>
                    <a:pt x="4248" y="13513"/>
                  </a:cubicBezTo>
                  <a:cubicBezTo>
                    <a:pt x="4716" y="12723"/>
                    <a:pt x="5292" y="11896"/>
                    <a:pt x="5940" y="11070"/>
                  </a:cubicBezTo>
                  <a:cubicBezTo>
                    <a:pt x="6300" y="11501"/>
                    <a:pt x="6660" y="11932"/>
                    <a:pt x="7056" y="12363"/>
                  </a:cubicBezTo>
                  <a:close/>
                  <a:moveTo>
                    <a:pt x="7380" y="12723"/>
                  </a:moveTo>
                  <a:cubicBezTo>
                    <a:pt x="7632" y="12974"/>
                    <a:pt x="7848" y="13226"/>
                    <a:pt x="8100" y="13478"/>
                  </a:cubicBezTo>
                  <a:cubicBezTo>
                    <a:pt x="8352" y="13729"/>
                    <a:pt x="8604" y="13981"/>
                    <a:pt x="8856" y="14196"/>
                  </a:cubicBezTo>
                  <a:cubicBezTo>
                    <a:pt x="8388" y="14160"/>
                    <a:pt x="7920" y="14124"/>
                    <a:pt x="7488" y="14089"/>
                  </a:cubicBezTo>
                  <a:cubicBezTo>
                    <a:pt x="7452" y="13621"/>
                    <a:pt x="7416" y="13190"/>
                    <a:pt x="7380" y="12723"/>
                  </a:cubicBezTo>
                  <a:close/>
                  <a:moveTo>
                    <a:pt x="9216" y="14520"/>
                  </a:moveTo>
                  <a:cubicBezTo>
                    <a:pt x="9648" y="14915"/>
                    <a:pt x="10080" y="15275"/>
                    <a:pt x="10512" y="15634"/>
                  </a:cubicBezTo>
                  <a:cubicBezTo>
                    <a:pt x="9684" y="16281"/>
                    <a:pt x="8856" y="16856"/>
                    <a:pt x="8064" y="17323"/>
                  </a:cubicBezTo>
                  <a:cubicBezTo>
                    <a:pt x="7848" y="16425"/>
                    <a:pt x="7668" y="15454"/>
                    <a:pt x="7524" y="14412"/>
                  </a:cubicBezTo>
                  <a:cubicBezTo>
                    <a:pt x="8100" y="14448"/>
                    <a:pt x="8640" y="14484"/>
                    <a:pt x="9216" y="14520"/>
                  </a:cubicBezTo>
                  <a:close/>
                  <a:moveTo>
                    <a:pt x="9720" y="14556"/>
                  </a:moveTo>
                  <a:cubicBezTo>
                    <a:pt x="10080" y="14556"/>
                    <a:pt x="10404" y="14556"/>
                    <a:pt x="10764" y="14556"/>
                  </a:cubicBezTo>
                  <a:cubicBezTo>
                    <a:pt x="11124" y="14556"/>
                    <a:pt x="11448" y="14556"/>
                    <a:pt x="11808" y="14556"/>
                  </a:cubicBezTo>
                  <a:cubicBezTo>
                    <a:pt x="11448" y="14879"/>
                    <a:pt x="11124" y="15167"/>
                    <a:pt x="10764" y="15454"/>
                  </a:cubicBezTo>
                  <a:cubicBezTo>
                    <a:pt x="10404" y="15131"/>
                    <a:pt x="10080" y="14843"/>
                    <a:pt x="9720" y="14556"/>
                  </a:cubicBezTo>
                  <a:close/>
                  <a:moveTo>
                    <a:pt x="12276" y="14520"/>
                  </a:moveTo>
                  <a:cubicBezTo>
                    <a:pt x="12852" y="14484"/>
                    <a:pt x="13428" y="14448"/>
                    <a:pt x="13968" y="14412"/>
                  </a:cubicBezTo>
                  <a:cubicBezTo>
                    <a:pt x="13860" y="15454"/>
                    <a:pt x="13680" y="16425"/>
                    <a:pt x="13428" y="17323"/>
                  </a:cubicBezTo>
                  <a:cubicBezTo>
                    <a:pt x="12636" y="16856"/>
                    <a:pt x="11808" y="16281"/>
                    <a:pt x="10980" y="15634"/>
                  </a:cubicBezTo>
                  <a:cubicBezTo>
                    <a:pt x="11448" y="15275"/>
                    <a:pt x="11880" y="14915"/>
                    <a:pt x="12276" y="14520"/>
                  </a:cubicBezTo>
                  <a:close/>
                  <a:moveTo>
                    <a:pt x="12636" y="14196"/>
                  </a:moveTo>
                  <a:cubicBezTo>
                    <a:pt x="12888" y="13945"/>
                    <a:pt x="13140" y="13729"/>
                    <a:pt x="13392" y="13478"/>
                  </a:cubicBezTo>
                  <a:cubicBezTo>
                    <a:pt x="13644" y="13226"/>
                    <a:pt x="13896" y="12974"/>
                    <a:pt x="14112" y="12723"/>
                  </a:cubicBezTo>
                  <a:cubicBezTo>
                    <a:pt x="14076" y="13190"/>
                    <a:pt x="14040" y="13621"/>
                    <a:pt x="14004" y="14089"/>
                  </a:cubicBezTo>
                  <a:cubicBezTo>
                    <a:pt x="13572" y="14124"/>
                    <a:pt x="13104" y="14160"/>
                    <a:pt x="12636" y="14196"/>
                  </a:cubicBezTo>
                  <a:close/>
                  <a:moveTo>
                    <a:pt x="14472" y="12363"/>
                  </a:moveTo>
                  <a:cubicBezTo>
                    <a:pt x="14868" y="11932"/>
                    <a:pt x="15228" y="11501"/>
                    <a:pt x="15588" y="11070"/>
                  </a:cubicBezTo>
                  <a:cubicBezTo>
                    <a:pt x="16236" y="11896"/>
                    <a:pt x="16812" y="12723"/>
                    <a:pt x="17280" y="13513"/>
                  </a:cubicBezTo>
                  <a:cubicBezTo>
                    <a:pt x="16380" y="13729"/>
                    <a:pt x="15408" y="13909"/>
                    <a:pt x="14364" y="14053"/>
                  </a:cubicBezTo>
                  <a:cubicBezTo>
                    <a:pt x="14400" y="13513"/>
                    <a:pt x="14436" y="12938"/>
                    <a:pt x="14472" y="12363"/>
                  </a:cubicBezTo>
                  <a:close/>
                  <a:moveTo>
                    <a:pt x="14472" y="11860"/>
                  </a:moveTo>
                  <a:cubicBezTo>
                    <a:pt x="14472" y="11501"/>
                    <a:pt x="14472" y="11177"/>
                    <a:pt x="14472" y="10818"/>
                  </a:cubicBezTo>
                  <a:cubicBezTo>
                    <a:pt x="14472" y="10459"/>
                    <a:pt x="14472" y="10135"/>
                    <a:pt x="14472" y="9776"/>
                  </a:cubicBezTo>
                  <a:cubicBezTo>
                    <a:pt x="14796" y="10135"/>
                    <a:pt x="15084" y="10459"/>
                    <a:pt x="15372" y="10818"/>
                  </a:cubicBezTo>
                  <a:cubicBezTo>
                    <a:pt x="15084" y="11177"/>
                    <a:pt x="14796" y="11537"/>
                    <a:pt x="14472" y="11860"/>
                  </a:cubicBezTo>
                  <a:close/>
                  <a:moveTo>
                    <a:pt x="14472" y="9308"/>
                  </a:moveTo>
                  <a:cubicBezTo>
                    <a:pt x="14436" y="8733"/>
                    <a:pt x="14400" y="8158"/>
                    <a:pt x="14364" y="7619"/>
                  </a:cubicBezTo>
                  <a:cubicBezTo>
                    <a:pt x="15408" y="7727"/>
                    <a:pt x="16380" y="7907"/>
                    <a:pt x="17280" y="8158"/>
                  </a:cubicBezTo>
                  <a:cubicBezTo>
                    <a:pt x="16812" y="8949"/>
                    <a:pt x="16236" y="9776"/>
                    <a:pt x="15588" y="10602"/>
                  </a:cubicBezTo>
                  <a:cubicBezTo>
                    <a:pt x="15228" y="10171"/>
                    <a:pt x="14832" y="9740"/>
                    <a:pt x="14472" y="9308"/>
                  </a:cubicBezTo>
                  <a:close/>
                  <a:moveTo>
                    <a:pt x="8388" y="3342"/>
                  </a:moveTo>
                  <a:cubicBezTo>
                    <a:pt x="9036" y="1438"/>
                    <a:pt x="9900" y="323"/>
                    <a:pt x="10764" y="323"/>
                  </a:cubicBezTo>
                  <a:cubicBezTo>
                    <a:pt x="11628" y="323"/>
                    <a:pt x="12492" y="1438"/>
                    <a:pt x="13140" y="3342"/>
                  </a:cubicBezTo>
                  <a:cubicBezTo>
                    <a:pt x="13212" y="3558"/>
                    <a:pt x="13284" y="3810"/>
                    <a:pt x="13356" y="4061"/>
                  </a:cubicBezTo>
                  <a:cubicBezTo>
                    <a:pt x="12528" y="4564"/>
                    <a:pt x="11628" y="5139"/>
                    <a:pt x="10764" y="5858"/>
                  </a:cubicBezTo>
                  <a:cubicBezTo>
                    <a:pt x="9900" y="5175"/>
                    <a:pt x="9000" y="4564"/>
                    <a:pt x="8172" y="4061"/>
                  </a:cubicBezTo>
                  <a:cubicBezTo>
                    <a:pt x="8244" y="3810"/>
                    <a:pt x="8316" y="3558"/>
                    <a:pt x="8388" y="3342"/>
                  </a:cubicBezTo>
                  <a:close/>
                  <a:moveTo>
                    <a:pt x="3780" y="7224"/>
                  </a:moveTo>
                  <a:cubicBezTo>
                    <a:pt x="2880" y="5427"/>
                    <a:pt x="2700" y="4025"/>
                    <a:pt x="3348" y="3414"/>
                  </a:cubicBezTo>
                  <a:cubicBezTo>
                    <a:pt x="3960" y="2803"/>
                    <a:pt x="5364" y="2947"/>
                    <a:pt x="7164" y="3846"/>
                  </a:cubicBezTo>
                  <a:cubicBezTo>
                    <a:pt x="7380" y="3953"/>
                    <a:pt x="7596" y="4061"/>
                    <a:pt x="7812" y="4205"/>
                  </a:cubicBezTo>
                  <a:cubicBezTo>
                    <a:pt x="7560" y="5139"/>
                    <a:pt x="7380" y="6182"/>
                    <a:pt x="7236" y="7296"/>
                  </a:cubicBezTo>
                  <a:cubicBezTo>
                    <a:pt x="6084" y="7440"/>
                    <a:pt x="5040" y="7619"/>
                    <a:pt x="4140" y="7871"/>
                  </a:cubicBezTo>
                  <a:cubicBezTo>
                    <a:pt x="3996" y="7655"/>
                    <a:pt x="3888" y="7440"/>
                    <a:pt x="3780" y="7224"/>
                  </a:cubicBezTo>
                  <a:close/>
                  <a:moveTo>
                    <a:pt x="3276" y="13226"/>
                  </a:moveTo>
                  <a:cubicBezTo>
                    <a:pt x="1368" y="12579"/>
                    <a:pt x="252" y="11716"/>
                    <a:pt x="252" y="10854"/>
                  </a:cubicBezTo>
                  <a:cubicBezTo>
                    <a:pt x="252" y="9991"/>
                    <a:pt x="1368" y="9129"/>
                    <a:pt x="3276" y="8482"/>
                  </a:cubicBezTo>
                  <a:cubicBezTo>
                    <a:pt x="3492" y="8410"/>
                    <a:pt x="3744" y="8338"/>
                    <a:pt x="3960" y="8266"/>
                  </a:cubicBezTo>
                  <a:cubicBezTo>
                    <a:pt x="4428" y="9093"/>
                    <a:pt x="5040" y="9955"/>
                    <a:pt x="5760" y="10854"/>
                  </a:cubicBezTo>
                  <a:cubicBezTo>
                    <a:pt x="5076" y="11716"/>
                    <a:pt x="4464" y="12615"/>
                    <a:pt x="3960" y="13442"/>
                  </a:cubicBezTo>
                  <a:cubicBezTo>
                    <a:pt x="3744" y="13370"/>
                    <a:pt x="3492" y="13298"/>
                    <a:pt x="3276" y="13226"/>
                  </a:cubicBezTo>
                  <a:close/>
                  <a:moveTo>
                    <a:pt x="7128" y="17790"/>
                  </a:moveTo>
                  <a:cubicBezTo>
                    <a:pt x="5328" y="18689"/>
                    <a:pt x="3924" y="18869"/>
                    <a:pt x="3312" y="18222"/>
                  </a:cubicBezTo>
                  <a:cubicBezTo>
                    <a:pt x="2700" y="17611"/>
                    <a:pt x="2844" y="16209"/>
                    <a:pt x="3744" y="14412"/>
                  </a:cubicBezTo>
                  <a:cubicBezTo>
                    <a:pt x="3852" y="14196"/>
                    <a:pt x="3960" y="13981"/>
                    <a:pt x="4104" y="13765"/>
                  </a:cubicBezTo>
                  <a:cubicBezTo>
                    <a:pt x="5040" y="14017"/>
                    <a:pt x="6084" y="14196"/>
                    <a:pt x="7200" y="14340"/>
                  </a:cubicBezTo>
                  <a:cubicBezTo>
                    <a:pt x="7344" y="15490"/>
                    <a:pt x="7524" y="16532"/>
                    <a:pt x="7776" y="17431"/>
                  </a:cubicBezTo>
                  <a:cubicBezTo>
                    <a:pt x="7560" y="17575"/>
                    <a:pt x="7344" y="17683"/>
                    <a:pt x="7128" y="17790"/>
                  </a:cubicBezTo>
                  <a:close/>
                  <a:moveTo>
                    <a:pt x="13140" y="18329"/>
                  </a:moveTo>
                  <a:cubicBezTo>
                    <a:pt x="12492" y="20234"/>
                    <a:pt x="11628" y="21348"/>
                    <a:pt x="10764" y="21348"/>
                  </a:cubicBezTo>
                  <a:cubicBezTo>
                    <a:pt x="9900" y="21348"/>
                    <a:pt x="9036" y="20234"/>
                    <a:pt x="8388" y="18329"/>
                  </a:cubicBezTo>
                  <a:cubicBezTo>
                    <a:pt x="8316" y="18114"/>
                    <a:pt x="8244" y="17862"/>
                    <a:pt x="8172" y="17647"/>
                  </a:cubicBezTo>
                  <a:cubicBezTo>
                    <a:pt x="9000" y="17179"/>
                    <a:pt x="9864" y="16568"/>
                    <a:pt x="10764" y="15850"/>
                  </a:cubicBezTo>
                  <a:cubicBezTo>
                    <a:pt x="11664" y="16568"/>
                    <a:pt x="12528" y="17143"/>
                    <a:pt x="13356" y="17647"/>
                  </a:cubicBezTo>
                  <a:cubicBezTo>
                    <a:pt x="13284" y="17862"/>
                    <a:pt x="13212" y="18078"/>
                    <a:pt x="13140" y="18329"/>
                  </a:cubicBezTo>
                  <a:close/>
                  <a:moveTo>
                    <a:pt x="17748" y="14448"/>
                  </a:moveTo>
                  <a:cubicBezTo>
                    <a:pt x="18648" y="16245"/>
                    <a:pt x="18828" y="17647"/>
                    <a:pt x="18180" y="18258"/>
                  </a:cubicBezTo>
                  <a:cubicBezTo>
                    <a:pt x="17568" y="18869"/>
                    <a:pt x="16164" y="18725"/>
                    <a:pt x="14364" y="17826"/>
                  </a:cubicBezTo>
                  <a:cubicBezTo>
                    <a:pt x="14148" y="17718"/>
                    <a:pt x="13932" y="17611"/>
                    <a:pt x="13716" y="17467"/>
                  </a:cubicBezTo>
                  <a:cubicBezTo>
                    <a:pt x="13968" y="16532"/>
                    <a:pt x="14148" y="15490"/>
                    <a:pt x="14292" y="14376"/>
                  </a:cubicBezTo>
                  <a:cubicBezTo>
                    <a:pt x="15444" y="14232"/>
                    <a:pt x="16488" y="14053"/>
                    <a:pt x="17388" y="13801"/>
                  </a:cubicBezTo>
                  <a:cubicBezTo>
                    <a:pt x="17532" y="14017"/>
                    <a:pt x="17640" y="14232"/>
                    <a:pt x="17748" y="14448"/>
                  </a:cubicBezTo>
                  <a:close/>
                  <a:moveTo>
                    <a:pt x="18252" y="13226"/>
                  </a:moveTo>
                  <a:cubicBezTo>
                    <a:pt x="18036" y="13298"/>
                    <a:pt x="17784" y="13370"/>
                    <a:pt x="17532" y="13442"/>
                  </a:cubicBezTo>
                  <a:cubicBezTo>
                    <a:pt x="17028" y="12615"/>
                    <a:pt x="16452" y="11716"/>
                    <a:pt x="15732" y="10854"/>
                  </a:cubicBezTo>
                  <a:cubicBezTo>
                    <a:pt x="16452" y="9955"/>
                    <a:pt x="17064" y="9093"/>
                    <a:pt x="17532" y="8266"/>
                  </a:cubicBezTo>
                  <a:cubicBezTo>
                    <a:pt x="17784" y="8338"/>
                    <a:pt x="18000" y="8410"/>
                    <a:pt x="18216" y="8482"/>
                  </a:cubicBezTo>
                  <a:cubicBezTo>
                    <a:pt x="20124" y="9129"/>
                    <a:pt x="21240" y="9991"/>
                    <a:pt x="21240" y="10854"/>
                  </a:cubicBezTo>
                  <a:cubicBezTo>
                    <a:pt x="21276" y="11716"/>
                    <a:pt x="20160" y="12579"/>
                    <a:pt x="18252" y="1322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97" name="Circle">
              <a:extLst>
                <a:ext uri="{FF2B5EF4-FFF2-40B4-BE49-F238E27FC236}">
                  <a16:creationId xmlns:a16="http://schemas.microsoft.com/office/drawing/2014/main" id="{DA61EE98-C703-4820-9EED-4B2EE310E817}"/>
                </a:ext>
              </a:extLst>
            </p:cNvPr>
            <p:cNvSpPr/>
            <p:nvPr/>
          </p:nvSpPr>
          <p:spPr>
            <a:xfrm>
              <a:off x="2755900" y="5168900"/>
              <a:ext cx="114300" cy="114300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98" name="Circle">
              <a:extLst>
                <a:ext uri="{FF2B5EF4-FFF2-40B4-BE49-F238E27FC236}">
                  <a16:creationId xmlns:a16="http://schemas.microsoft.com/office/drawing/2014/main" id="{FB8EC39D-7FCA-4594-B290-6A29C8ECAAA2}"/>
                </a:ext>
              </a:extLst>
            </p:cNvPr>
            <p:cNvSpPr/>
            <p:nvPr/>
          </p:nvSpPr>
          <p:spPr>
            <a:xfrm>
              <a:off x="2755900" y="5918200"/>
              <a:ext cx="114300" cy="114300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99" name="Circle">
              <a:extLst>
                <a:ext uri="{FF2B5EF4-FFF2-40B4-BE49-F238E27FC236}">
                  <a16:creationId xmlns:a16="http://schemas.microsoft.com/office/drawing/2014/main" id="{80162121-C9F5-4FA9-BBE1-B3CF2E9C4C01}"/>
                </a:ext>
              </a:extLst>
            </p:cNvPr>
            <p:cNvSpPr/>
            <p:nvPr/>
          </p:nvSpPr>
          <p:spPr>
            <a:xfrm>
              <a:off x="3136900" y="5537200"/>
              <a:ext cx="114300" cy="114300"/>
            </a:xfrm>
            <a:prstGeom prst="ellipse">
              <a:avLst/>
            </a:prstGeom>
            <a:solidFill>
              <a:srgbClr val="F68D2E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200" name="Circle">
              <a:extLst>
                <a:ext uri="{FF2B5EF4-FFF2-40B4-BE49-F238E27FC236}">
                  <a16:creationId xmlns:a16="http://schemas.microsoft.com/office/drawing/2014/main" id="{011A4F76-BFC6-4381-B50A-D34EB6B6679E}"/>
                </a:ext>
              </a:extLst>
            </p:cNvPr>
            <p:cNvSpPr/>
            <p:nvPr/>
          </p:nvSpPr>
          <p:spPr>
            <a:xfrm>
              <a:off x="2387600" y="5537200"/>
              <a:ext cx="114300" cy="114300"/>
            </a:xfrm>
            <a:prstGeom prst="ellipse">
              <a:avLst/>
            </a:prstGeom>
            <a:solidFill>
              <a:srgbClr val="F68D2E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201" name="Circle">
              <a:extLst>
                <a:ext uri="{FF2B5EF4-FFF2-40B4-BE49-F238E27FC236}">
                  <a16:creationId xmlns:a16="http://schemas.microsoft.com/office/drawing/2014/main" id="{A8110731-F57D-4DDD-8243-D0947E218425}"/>
                </a:ext>
              </a:extLst>
            </p:cNvPr>
            <p:cNvSpPr/>
            <p:nvPr/>
          </p:nvSpPr>
          <p:spPr>
            <a:xfrm>
              <a:off x="3022600" y="5283200"/>
              <a:ext cx="114300" cy="114300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202" name="Circle">
              <a:extLst>
                <a:ext uri="{FF2B5EF4-FFF2-40B4-BE49-F238E27FC236}">
                  <a16:creationId xmlns:a16="http://schemas.microsoft.com/office/drawing/2014/main" id="{E5230270-68FE-4F2B-A7E9-D91E894C4F91}"/>
                </a:ext>
              </a:extLst>
            </p:cNvPr>
            <p:cNvSpPr/>
            <p:nvPr/>
          </p:nvSpPr>
          <p:spPr>
            <a:xfrm>
              <a:off x="2489200" y="5803900"/>
              <a:ext cx="114300" cy="114300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203" name="Circle">
              <a:extLst>
                <a:ext uri="{FF2B5EF4-FFF2-40B4-BE49-F238E27FC236}">
                  <a16:creationId xmlns:a16="http://schemas.microsoft.com/office/drawing/2014/main" id="{86D7F16E-6522-4060-A423-7B6EB53B6687}"/>
                </a:ext>
              </a:extLst>
            </p:cNvPr>
            <p:cNvSpPr/>
            <p:nvPr/>
          </p:nvSpPr>
          <p:spPr>
            <a:xfrm>
              <a:off x="3022600" y="5803900"/>
              <a:ext cx="114300" cy="114300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204" name="Circle">
              <a:extLst>
                <a:ext uri="{FF2B5EF4-FFF2-40B4-BE49-F238E27FC236}">
                  <a16:creationId xmlns:a16="http://schemas.microsoft.com/office/drawing/2014/main" id="{661BCDB1-1F7C-4E3C-BEB8-F3CB84B83568}"/>
                </a:ext>
              </a:extLst>
            </p:cNvPr>
            <p:cNvSpPr/>
            <p:nvPr/>
          </p:nvSpPr>
          <p:spPr>
            <a:xfrm>
              <a:off x="2489200" y="5283200"/>
              <a:ext cx="114300" cy="114300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3200"/>
            </a:p>
          </p:txBody>
        </p:sp>
      </p:grpSp>
      <p:sp>
        <p:nvSpPr>
          <p:cNvPr id="171" name="Rectangle 15">
            <a:extLst>
              <a:ext uri="{FF2B5EF4-FFF2-40B4-BE49-F238E27FC236}">
                <a16:creationId xmlns:a16="http://schemas.microsoft.com/office/drawing/2014/main" id="{EB3FA052-592F-8167-BE28-4505B6FE8BD4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245124" y="1397786"/>
            <a:ext cx="4772705" cy="764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49846" tIns="49846" rIns="49846" bIns="49846" anchor="ctr"/>
          <a:lstStyle/>
          <a:p>
            <a:r>
              <a:rPr lang="en-GB" sz="2000" b="1" dirty="0">
                <a:solidFill>
                  <a:schemeClr val="accent1"/>
                </a:solidFill>
                <a:latin typeface="Montserrat" pitchFamily="2" charset="0"/>
                <a:cs typeface="Arial" pitchFamily="34" charset="0"/>
              </a:rPr>
              <a:t>Roundtables</a:t>
            </a:r>
          </a:p>
          <a:p>
            <a:r>
              <a:rPr lang="en-GB" sz="1900" b="1" dirty="0">
                <a:solidFill>
                  <a:schemeClr val="accent1"/>
                </a:solidFill>
                <a:latin typeface="Montserrat" pitchFamily="2" charset="0"/>
                <a:cs typeface="Arial" pitchFamily="34" charset="0"/>
              </a:rPr>
              <a:t>Global Leadership and policymakers</a:t>
            </a:r>
          </a:p>
          <a:p>
            <a:r>
              <a:rPr lang="en-US" sz="2000" b="1" dirty="0">
                <a:solidFill>
                  <a:schemeClr val="accent1"/>
                </a:solidFill>
                <a:latin typeface="Montserrat" panose="00000500000000000000" pitchFamily="2" charset="0"/>
              </a:rPr>
              <a:t>Global stakeholders </a:t>
            </a:r>
            <a:endParaRPr lang="en-GB" sz="2000" b="1" dirty="0">
              <a:solidFill>
                <a:schemeClr val="accent1"/>
              </a:solidFill>
              <a:latin typeface="Montserrat" pitchFamily="2" charset="0"/>
              <a:cs typeface="Arial" pitchFamily="34" charset="0"/>
            </a:endParaRPr>
          </a:p>
        </p:txBody>
      </p:sp>
      <p:sp>
        <p:nvSpPr>
          <p:cNvPr id="172" name="Rectangle 16">
            <a:extLst>
              <a:ext uri="{FF2B5EF4-FFF2-40B4-BE49-F238E27FC236}">
                <a16:creationId xmlns:a16="http://schemas.microsoft.com/office/drawing/2014/main" id="{3CD181A5-5365-2334-26BC-B25345AD749C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18244" y="1410455"/>
            <a:ext cx="2585618" cy="764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49846" tIns="49846" rIns="49846" bIns="49846" anchor="ctr"/>
          <a:lstStyle/>
          <a:p>
            <a:r>
              <a:rPr lang="en-GB" sz="2000" b="1" dirty="0">
                <a:solidFill>
                  <a:srgbClr val="7213EA"/>
                </a:solidFill>
                <a:latin typeface="Montserrat" pitchFamily="2" charset="0"/>
                <a:cs typeface="Arial" pitchFamily="34" charset="0"/>
              </a:rPr>
              <a:t>60+ </a:t>
            </a:r>
            <a:r>
              <a:rPr lang="en-US" sz="2000" b="1" dirty="0">
                <a:solidFill>
                  <a:srgbClr val="7213EA"/>
                </a:solidFill>
                <a:latin typeface="Montserrat" pitchFamily="2" charset="0"/>
                <a:cs typeface="Arial" pitchFamily="34" charset="0"/>
              </a:rPr>
              <a:t>High Octane</a:t>
            </a:r>
          </a:p>
          <a:p>
            <a:r>
              <a:rPr lang="en-US" sz="2000" b="1" dirty="0">
                <a:solidFill>
                  <a:srgbClr val="7213EA"/>
                </a:solidFill>
                <a:latin typeface="Montserrat" pitchFamily="2" charset="0"/>
                <a:cs typeface="Arial" pitchFamily="34" charset="0"/>
              </a:rPr>
              <a:t>Sessions</a:t>
            </a:r>
            <a:endParaRPr lang="en-GB" sz="2000" b="1" dirty="0">
              <a:solidFill>
                <a:srgbClr val="7213EA"/>
              </a:solidFill>
              <a:latin typeface="Montserrat" pitchFamily="2" charset="0"/>
              <a:cs typeface="Arial" pitchFamily="34" charset="0"/>
            </a:endParaRPr>
          </a:p>
        </p:txBody>
      </p:sp>
      <p:sp>
        <p:nvSpPr>
          <p:cNvPr id="173" name="Rectangle 17">
            <a:extLst>
              <a:ext uri="{FF2B5EF4-FFF2-40B4-BE49-F238E27FC236}">
                <a16:creationId xmlns:a16="http://schemas.microsoft.com/office/drawing/2014/main" id="{5CB745CA-0FDA-0C45-E819-2A2F66AB33F2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8160" y="2917273"/>
            <a:ext cx="2936146" cy="76456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lIns="49846" tIns="49846" rIns="49846" bIns="49846" anchor="ctr"/>
          <a:lstStyle/>
          <a:p>
            <a:r>
              <a:rPr lang="en-GB" sz="2000" b="1" dirty="0">
                <a:solidFill>
                  <a:srgbClr val="F68D2E"/>
                </a:solidFill>
                <a:latin typeface="Montserrat" pitchFamily="2" charset="0"/>
                <a:cs typeface="Arial" pitchFamily="34" charset="0"/>
              </a:rPr>
              <a:t>Master Classes </a:t>
            </a:r>
          </a:p>
          <a:p>
            <a:r>
              <a:rPr lang="en-GB" sz="2000" b="1" dirty="0">
                <a:solidFill>
                  <a:srgbClr val="F68D2E"/>
                </a:solidFill>
                <a:latin typeface="Montserrat" pitchFamily="2" charset="0"/>
                <a:cs typeface="Arial" pitchFamily="34" charset="0"/>
              </a:rPr>
              <a:t>Curated Textile Tours</a:t>
            </a:r>
          </a:p>
        </p:txBody>
      </p:sp>
      <p:sp>
        <p:nvSpPr>
          <p:cNvPr id="174" name="Rectangle 18">
            <a:extLst>
              <a:ext uri="{FF2B5EF4-FFF2-40B4-BE49-F238E27FC236}">
                <a16:creationId xmlns:a16="http://schemas.microsoft.com/office/drawing/2014/main" id="{0B5AD7C9-517F-FBDA-95D5-D9465F015A91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072921" y="2953587"/>
            <a:ext cx="4068127" cy="7645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lIns="49846" tIns="49846" rIns="49846" bIns="49846" anchor="ctr"/>
          <a:lstStyle/>
          <a:p>
            <a:r>
              <a:rPr lang="en-US" sz="2000" b="1" dirty="0">
                <a:solidFill>
                  <a:srgbClr val="7030A0"/>
                </a:solidFill>
                <a:latin typeface="Montserrat" pitchFamily="2" charset="0"/>
                <a:cs typeface="Arial" pitchFamily="34" charset="0"/>
              </a:rPr>
              <a:t>Sustainability </a:t>
            </a:r>
            <a:br>
              <a:rPr lang="en-US" sz="2000" b="1" dirty="0">
                <a:solidFill>
                  <a:srgbClr val="7030A0"/>
                </a:solidFill>
                <a:latin typeface="Montserrat" pitchFamily="2" charset="0"/>
                <a:cs typeface="Arial" pitchFamily="34" charset="0"/>
              </a:rPr>
            </a:br>
            <a:r>
              <a:rPr lang="en-US" sz="2000" b="1" dirty="0">
                <a:solidFill>
                  <a:srgbClr val="7030A0"/>
                </a:solidFill>
                <a:latin typeface="Montserrat" pitchFamily="2" charset="0"/>
                <a:cs typeface="Arial" pitchFamily="34" charset="0"/>
              </a:rPr>
              <a:t>Global Mega Trends</a:t>
            </a:r>
          </a:p>
          <a:p>
            <a:r>
              <a:rPr lang="en-US" sz="2000" b="1" dirty="0">
                <a:solidFill>
                  <a:srgbClr val="7030A0"/>
                </a:solidFill>
                <a:latin typeface="Montserrat" pitchFamily="2" charset="0"/>
                <a:cs typeface="Arial" pitchFamily="34" charset="0"/>
              </a:rPr>
              <a:t>Trade and Investment</a:t>
            </a:r>
          </a:p>
        </p:txBody>
      </p:sp>
      <p:sp>
        <p:nvSpPr>
          <p:cNvPr id="175" name="Rectangle 19">
            <a:extLst>
              <a:ext uri="{FF2B5EF4-FFF2-40B4-BE49-F238E27FC236}">
                <a16:creationId xmlns:a16="http://schemas.microsoft.com/office/drawing/2014/main" id="{8AEEA70D-BDFA-A6F5-C6D8-C1325BF08F2D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218244" y="4424090"/>
            <a:ext cx="3600000" cy="76456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lIns="49846" tIns="49846" rIns="49846" bIns="49846" anchor="ctr"/>
          <a:lstStyle/>
          <a:p>
            <a:r>
              <a:rPr lang="en-US" sz="2000" b="1" dirty="0">
                <a:solidFill>
                  <a:srgbClr val="0C233C"/>
                </a:solidFill>
                <a:latin typeface="Montserrat" pitchFamily="2" charset="0"/>
                <a:cs typeface="Arial" pitchFamily="34" charset="0"/>
              </a:rPr>
              <a:t>Country Policies</a:t>
            </a:r>
          </a:p>
          <a:p>
            <a:r>
              <a:rPr lang="en-US" sz="2000" b="1" dirty="0">
                <a:solidFill>
                  <a:srgbClr val="0C233C"/>
                </a:solidFill>
                <a:latin typeface="Montserrat" pitchFamily="2" charset="0"/>
                <a:cs typeface="Arial" pitchFamily="34" charset="0"/>
              </a:rPr>
              <a:t>Investment Seminars</a:t>
            </a:r>
          </a:p>
          <a:p>
            <a:r>
              <a:rPr lang="en-US" sz="2000" b="1" dirty="0">
                <a:solidFill>
                  <a:srgbClr val="0C233C"/>
                </a:solidFill>
                <a:latin typeface="Montserrat" pitchFamily="2" charset="0"/>
                <a:cs typeface="Arial" pitchFamily="34" charset="0"/>
              </a:rPr>
              <a:t>MoU Signings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9495F534-1851-9BC4-4187-87A904A4F724}"/>
              </a:ext>
            </a:extLst>
          </p:cNvPr>
          <p:cNvSpPr txBox="1"/>
          <p:nvPr/>
        </p:nvSpPr>
        <p:spPr>
          <a:xfrm>
            <a:off x="4781716" y="4154957"/>
            <a:ext cx="2301987" cy="57699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Conference and Knowledge Sessions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2" name="Rectangle 19">
            <a:extLst>
              <a:ext uri="{FF2B5EF4-FFF2-40B4-BE49-F238E27FC236}">
                <a16:creationId xmlns:a16="http://schemas.microsoft.com/office/drawing/2014/main" id="{65B9F4A0-9DDD-BF2A-CE94-347CB1CDF117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534999" y="4509388"/>
            <a:ext cx="3095870" cy="82252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lIns="49846" tIns="49846" rIns="49846" bIns="49846" anchor="ctr"/>
          <a:lstStyle/>
          <a:p>
            <a:r>
              <a:rPr lang="en-US" sz="2000" b="1" dirty="0">
                <a:solidFill>
                  <a:srgbClr val="7213EA"/>
                </a:solidFill>
                <a:latin typeface="Montserrat" pitchFamily="2" charset="0"/>
                <a:cs typeface="Arial" pitchFamily="34" charset="0"/>
              </a:rPr>
              <a:t>Product Launches</a:t>
            </a:r>
          </a:p>
          <a:p>
            <a:r>
              <a:rPr lang="en-US" sz="2000" b="1" dirty="0">
                <a:solidFill>
                  <a:srgbClr val="7213EA"/>
                </a:solidFill>
                <a:latin typeface="Montserrat" pitchFamily="2" charset="0"/>
                <a:cs typeface="Arial" pitchFamily="34" charset="0"/>
              </a:rPr>
              <a:t>Technical Sessions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11B15A-D398-96F8-6D0C-01F7ED719210}"/>
              </a:ext>
            </a:extLst>
          </p:cNvPr>
          <p:cNvSpPr/>
          <p:nvPr/>
        </p:nvSpPr>
        <p:spPr>
          <a:xfrm>
            <a:off x="618319" y="6078300"/>
            <a:ext cx="11027229" cy="721332"/>
          </a:xfrm>
          <a:prstGeom prst="rect">
            <a:avLst/>
          </a:prstGeom>
          <a:solidFill>
            <a:srgbClr val="ED0E64"/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lIns="54610" tIns="54610" rIns="54610" bIns="5461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4210BC-61E1-F32C-2A13-618C548BC698}"/>
              </a:ext>
            </a:extLst>
          </p:cNvPr>
          <p:cNvSpPr/>
          <p:nvPr/>
        </p:nvSpPr>
        <p:spPr>
          <a:xfrm>
            <a:off x="609600" y="6242969"/>
            <a:ext cx="19129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white"/>
                </a:solidFill>
                <a:latin typeface="Montserrat" panose="00000500000000000000" pitchFamily="2" charset="0"/>
              </a:rPr>
              <a:t>Industry 4.0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E5D884-B3B9-9E09-7780-F97C63CA4ABF}"/>
              </a:ext>
            </a:extLst>
          </p:cNvPr>
          <p:cNvSpPr/>
          <p:nvPr/>
        </p:nvSpPr>
        <p:spPr>
          <a:xfrm>
            <a:off x="2438939" y="6211205"/>
            <a:ext cx="19129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white"/>
                </a:solidFill>
                <a:latin typeface="Montserrat" panose="00000500000000000000" pitchFamily="2" charset="0"/>
              </a:rPr>
              <a:t>Trade and Investment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B2F1888-B185-4B1A-B385-D911ABB5EC75}"/>
              </a:ext>
            </a:extLst>
          </p:cNvPr>
          <p:cNvCxnSpPr>
            <a:cxnSpLocks/>
          </p:cNvCxnSpPr>
          <p:nvPr/>
        </p:nvCxnSpPr>
        <p:spPr>
          <a:xfrm>
            <a:off x="622521" y="5847968"/>
            <a:ext cx="10997979" cy="46595"/>
          </a:xfrm>
          <a:prstGeom prst="line">
            <a:avLst/>
          </a:prstGeom>
          <a:ln w="1270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468F1E0-7472-08C4-12C9-FC1F63D20496}"/>
              </a:ext>
            </a:extLst>
          </p:cNvPr>
          <p:cNvSpPr txBox="1"/>
          <p:nvPr/>
        </p:nvSpPr>
        <p:spPr>
          <a:xfrm>
            <a:off x="5446505" y="5704457"/>
            <a:ext cx="1218598" cy="299847"/>
          </a:xfrm>
          <a:prstGeom prst="rect">
            <a:avLst/>
          </a:prstGeom>
          <a:solidFill>
            <a:srgbClr val="ED0E64"/>
          </a:solidFill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500" b="1" dirty="0">
                <a:solidFill>
                  <a:schemeClr val="bg1"/>
                </a:solidFill>
                <a:latin typeface="Montserrat" panose="00000500000000000000" pitchFamily="2" charset="0"/>
              </a:rPr>
              <a:t>Themes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0FCBC7D-DDD9-B618-19B6-9BB7099A5940}"/>
              </a:ext>
            </a:extLst>
          </p:cNvPr>
          <p:cNvGrpSpPr/>
          <p:nvPr/>
        </p:nvGrpSpPr>
        <p:grpSpPr>
          <a:xfrm>
            <a:off x="5044053" y="6141174"/>
            <a:ext cx="6382907" cy="574657"/>
            <a:chOff x="5044053" y="6141174"/>
            <a:chExt cx="6382907" cy="57465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1014F5B-E2A0-0FDA-269A-5D29AD4318C4}"/>
                </a:ext>
              </a:extLst>
            </p:cNvPr>
            <p:cNvSpPr/>
            <p:nvPr/>
          </p:nvSpPr>
          <p:spPr>
            <a:xfrm>
              <a:off x="9514059" y="6141174"/>
              <a:ext cx="191290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prstClr val="white"/>
                  </a:solidFill>
                  <a:latin typeface="Montserrat" panose="00000500000000000000" pitchFamily="2" charset="0"/>
                </a:rPr>
                <a:t>Fashion, trends and Design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31C9E2E-7B77-440D-BA2F-8DBA43B39979}"/>
                </a:ext>
              </a:extLst>
            </p:cNvPr>
            <p:cNvSpPr/>
            <p:nvPr/>
          </p:nvSpPr>
          <p:spPr>
            <a:xfrm>
              <a:off x="5044053" y="6143249"/>
              <a:ext cx="191290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1400" dirty="0">
                  <a:solidFill>
                    <a:prstClr val="white"/>
                  </a:solidFill>
                  <a:latin typeface="Montserrat" panose="00000500000000000000" pitchFamily="2" charset="0"/>
                </a:rPr>
                <a:t>ESG and Sustainability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581B0B-5A9A-EBCB-08FA-8AF91D52ACCC}"/>
                </a:ext>
              </a:extLst>
            </p:cNvPr>
            <p:cNvSpPr/>
            <p:nvPr/>
          </p:nvSpPr>
          <p:spPr>
            <a:xfrm>
              <a:off x="7192715" y="6192611"/>
              <a:ext cx="196033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prstClr val="white"/>
                  </a:solidFill>
                  <a:latin typeface="Montserrat" panose="00000500000000000000" pitchFamily="2" charset="0"/>
                </a:rPr>
                <a:t>Global supply Chains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0" y="428625"/>
            <a:ext cx="180975" cy="511175"/>
          </a:xfrm>
          <a:prstGeom prst="rect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B1A0EBA-D1DF-8E76-F7DF-8FA4D24985D0}"/>
              </a:ext>
            </a:extLst>
          </p:cNvPr>
          <p:cNvSpPr txBox="1">
            <a:spLocks/>
          </p:cNvSpPr>
          <p:nvPr/>
        </p:nvSpPr>
        <p:spPr>
          <a:xfrm>
            <a:off x="325593" y="480290"/>
            <a:ext cx="11010900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3400" kern="1200" spc="-15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609630">
              <a:lnSpc>
                <a:spcPct val="90000"/>
              </a:lnSpc>
              <a:spcAft>
                <a:spcPts val="400"/>
              </a:spcAft>
            </a:pPr>
            <a:r>
              <a:rPr lang="en-US" sz="2800" b="1" dirty="0">
                <a:solidFill>
                  <a:srgbClr val="ED0E64"/>
                </a:solidFill>
                <a:latin typeface="Montserrat" pitchFamily="2" charset="0"/>
                <a:ea typeface="+mn-ea"/>
                <a:cs typeface="+mn-cs"/>
              </a:rPr>
              <a:t>A GLOBAL TEXTILE DIALOGUE</a:t>
            </a:r>
          </a:p>
        </p:txBody>
      </p:sp>
    </p:spTree>
    <p:extLst>
      <p:ext uri="{BB962C8B-B14F-4D97-AF65-F5344CB8AC3E}">
        <p14:creationId xmlns:p14="http://schemas.microsoft.com/office/powerpoint/2010/main" val="3288111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ubtitle 2">
            <a:extLst>
              <a:ext uri="{FF2B5EF4-FFF2-40B4-BE49-F238E27FC236}">
                <a16:creationId xmlns:a16="http://schemas.microsoft.com/office/drawing/2014/main" id="{BD27B600-7969-C248-B3BD-1AFFAFEE3923}"/>
              </a:ext>
            </a:extLst>
          </p:cNvPr>
          <p:cNvSpPr txBox="1">
            <a:spLocks/>
          </p:cNvSpPr>
          <p:nvPr/>
        </p:nvSpPr>
        <p:spPr>
          <a:xfrm>
            <a:off x="157655" y="4127875"/>
            <a:ext cx="2763729" cy="994118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Montserrat" pitchFamily="2" charset="0"/>
                <a:ea typeface="Lato Light" panose="020F0502020204030203" pitchFamily="34" charset="0"/>
                <a:cs typeface="Calibri" panose="020F0502020204030204" pitchFamily="34" charset="0"/>
              </a:rPr>
              <a:t>Pavilions on Sustainability and Circularity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Montserrat" pitchFamily="2" charset="0"/>
                <a:ea typeface="Lato Light" panose="020F0502020204030203" pitchFamily="34" charset="0"/>
                <a:cs typeface="Calibri" panose="020F0502020204030204" pitchFamily="34" charset="0"/>
              </a:rPr>
              <a:t>Sustainable Solutions Showcase 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Montserrat" pitchFamily="2" charset="0"/>
                <a:ea typeface="Lato Light" panose="020F0502020204030203" pitchFamily="34" charset="0"/>
                <a:cs typeface="Calibri" panose="020F0502020204030204" pitchFamily="34" charset="0"/>
              </a:rPr>
              <a:t>Case Studies</a:t>
            </a:r>
            <a:endParaRPr lang="en-US" sz="1400" dirty="0">
              <a:solidFill>
                <a:schemeClr val="tx1"/>
              </a:solidFill>
              <a:latin typeface="Montserrat" pitchFamily="2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F7CD638-1591-564E-B31D-A843A0290E6D}"/>
              </a:ext>
            </a:extLst>
          </p:cNvPr>
          <p:cNvSpPr txBox="1"/>
          <p:nvPr/>
        </p:nvSpPr>
        <p:spPr>
          <a:xfrm>
            <a:off x="929257" y="3271833"/>
            <a:ext cx="1327607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ED0E64"/>
                </a:solidFill>
                <a:latin typeface="Montserrat" pitchFamily="2" charset="0"/>
                <a:cs typeface="Poppins" pitchFamily="2" charset="77"/>
              </a:rPr>
              <a:t>Sustainability</a:t>
            </a:r>
            <a:br>
              <a:rPr lang="en-US" sz="1400" b="1" dirty="0">
                <a:solidFill>
                  <a:srgbClr val="ED0E64"/>
                </a:solidFill>
                <a:latin typeface="Montserrat" pitchFamily="2" charset="0"/>
                <a:cs typeface="Poppins" pitchFamily="2" charset="77"/>
              </a:rPr>
            </a:br>
            <a:r>
              <a:rPr lang="en-US" sz="1400" b="1" dirty="0">
                <a:solidFill>
                  <a:srgbClr val="ED0E64"/>
                </a:solidFill>
                <a:latin typeface="Montserrat" pitchFamily="2" charset="0"/>
                <a:cs typeface="Poppins" pitchFamily="2" charset="77"/>
              </a:rPr>
              <a:t>Pavilions</a:t>
            </a:r>
          </a:p>
        </p:txBody>
      </p:sp>
      <p:sp>
        <p:nvSpPr>
          <p:cNvPr id="72" name="Subtitle 2">
            <a:extLst>
              <a:ext uri="{FF2B5EF4-FFF2-40B4-BE49-F238E27FC236}">
                <a16:creationId xmlns:a16="http://schemas.microsoft.com/office/drawing/2014/main" id="{CE6B0D93-F38E-724C-A32F-884CAFE8FD69}"/>
              </a:ext>
            </a:extLst>
          </p:cNvPr>
          <p:cNvSpPr txBox="1">
            <a:spLocks/>
          </p:cNvSpPr>
          <p:nvPr/>
        </p:nvSpPr>
        <p:spPr>
          <a:xfrm>
            <a:off x="2924983" y="4127875"/>
            <a:ext cx="3226706" cy="1209562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Montserrat" pitchFamily="2" charset="0"/>
                <a:ea typeface="Lato Light" panose="020F0502020204030203" pitchFamily="34" charset="0"/>
                <a:cs typeface="Calibri" panose="020F0502020204030204" pitchFamily="34" charset="0"/>
              </a:rPr>
              <a:t>Dedicated Ideation sessions </a:t>
            </a:r>
            <a:br>
              <a:rPr lang="en-US" sz="1400" dirty="0">
                <a:solidFill>
                  <a:schemeClr val="tx1"/>
                </a:solidFill>
                <a:latin typeface="Montserrat" pitchFamily="2" charset="0"/>
                <a:ea typeface="Lato Light" panose="020F0502020204030203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chemeClr val="tx1"/>
                </a:solidFill>
                <a:latin typeface="Montserrat" pitchFamily="2" charset="0"/>
                <a:ea typeface="Lato Light" panose="020F0502020204030203" pitchFamily="34" charset="0"/>
                <a:cs typeface="Calibri" panose="020F0502020204030204" pitchFamily="34" charset="0"/>
              </a:rPr>
              <a:t>Closed Loop Manufacturing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Montserrat" pitchFamily="2" charset="0"/>
                <a:ea typeface="Lato Light" panose="020F0502020204030203" pitchFamily="34" charset="0"/>
                <a:cs typeface="Calibri" panose="020F0502020204030204" pitchFamily="34" charset="0"/>
              </a:rPr>
              <a:t>Textiles Waste Management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Montserrat" pitchFamily="2" charset="0"/>
                <a:ea typeface="Lato Light" panose="020F0502020204030203" pitchFamily="34" charset="0"/>
                <a:cs typeface="Calibri" panose="020F0502020204030204" pitchFamily="34" charset="0"/>
              </a:rPr>
              <a:t> Green Value Chain </a:t>
            </a:r>
            <a:br>
              <a:rPr lang="en-US" sz="1400" dirty="0">
                <a:solidFill>
                  <a:schemeClr val="tx1"/>
                </a:solidFill>
                <a:latin typeface="Montserrat" pitchFamily="2" charset="0"/>
                <a:ea typeface="Lato Light" panose="020F0502020204030203" pitchFamily="34" charset="0"/>
                <a:cs typeface="Calibri" panose="020F0502020204030204" pitchFamily="34" charset="0"/>
              </a:rPr>
            </a:br>
            <a:endParaRPr lang="en-US" sz="1400" dirty="0">
              <a:solidFill>
                <a:schemeClr val="tx1"/>
              </a:solidFill>
              <a:latin typeface="Montserrat" pitchFamily="2" charset="0"/>
              <a:ea typeface="Lato Light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09F2FB0-26A2-934D-BCBF-318EA1EEFEBC}"/>
              </a:ext>
            </a:extLst>
          </p:cNvPr>
          <p:cNvSpPr txBox="1"/>
          <p:nvPr/>
        </p:nvSpPr>
        <p:spPr>
          <a:xfrm>
            <a:off x="3388278" y="3271833"/>
            <a:ext cx="2167580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ED0E64"/>
                </a:solidFill>
                <a:latin typeface="Montserrat" pitchFamily="2" charset="0"/>
                <a:cs typeface="Poppins" pitchFamily="2" charset="77"/>
              </a:rPr>
              <a:t>Global Sustainability </a:t>
            </a:r>
            <a:br>
              <a:rPr lang="en-US" sz="1400" b="1" dirty="0">
                <a:solidFill>
                  <a:srgbClr val="ED0E64"/>
                </a:solidFill>
                <a:latin typeface="Montserrat" pitchFamily="2" charset="0"/>
                <a:cs typeface="Poppins" pitchFamily="2" charset="77"/>
              </a:rPr>
            </a:br>
            <a:r>
              <a:rPr lang="en-US" sz="1400" b="1" dirty="0">
                <a:solidFill>
                  <a:srgbClr val="ED0E64"/>
                </a:solidFill>
                <a:latin typeface="Montserrat" pitchFamily="2" charset="0"/>
                <a:cs typeface="Poppins" pitchFamily="2" charset="77"/>
              </a:rPr>
              <a:t>Dialogue</a:t>
            </a:r>
          </a:p>
        </p:txBody>
      </p:sp>
      <p:sp>
        <p:nvSpPr>
          <p:cNvPr id="76" name="Subtitle 2">
            <a:extLst>
              <a:ext uri="{FF2B5EF4-FFF2-40B4-BE49-F238E27FC236}">
                <a16:creationId xmlns:a16="http://schemas.microsoft.com/office/drawing/2014/main" id="{0E99834D-879C-0547-B608-B504553045E0}"/>
              </a:ext>
            </a:extLst>
          </p:cNvPr>
          <p:cNvSpPr txBox="1">
            <a:spLocks/>
          </p:cNvSpPr>
          <p:nvPr/>
        </p:nvSpPr>
        <p:spPr>
          <a:xfrm>
            <a:off x="6301263" y="4127875"/>
            <a:ext cx="2473275" cy="951030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Montserrat" pitchFamily="2" charset="0"/>
                <a:ea typeface="Lato Light" panose="020F0502020204030203" pitchFamily="34" charset="0"/>
                <a:cs typeface="Calibri" panose="020F0502020204030204" pitchFamily="34" charset="0"/>
              </a:rPr>
              <a:t>Eco-friendly and alternative raw-materials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Montserrat" pitchFamily="2" charset="0"/>
                <a:ea typeface="Lato Light" panose="020F0502020204030203" pitchFamily="34" charset="0"/>
                <a:cs typeface="Calibri" panose="020F0502020204030204" pitchFamily="34" charset="0"/>
              </a:rPr>
              <a:t>Scalable sustainable innovations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7A1EE07-9858-994C-863D-4F23507B4EA3}"/>
              </a:ext>
            </a:extLst>
          </p:cNvPr>
          <p:cNvSpPr txBox="1"/>
          <p:nvPr/>
        </p:nvSpPr>
        <p:spPr>
          <a:xfrm>
            <a:off x="6869306" y="3271833"/>
            <a:ext cx="1337226" cy="7386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ED0E64"/>
                </a:solidFill>
                <a:latin typeface="Montserrat" pitchFamily="2" charset="0"/>
                <a:cs typeface="Poppins" pitchFamily="2" charset="77"/>
              </a:rPr>
              <a:t>Sustainable </a:t>
            </a:r>
          </a:p>
          <a:p>
            <a:pPr algn="ctr"/>
            <a:r>
              <a:rPr lang="en-US" sz="1400" b="1" dirty="0">
                <a:solidFill>
                  <a:srgbClr val="ED0E64"/>
                </a:solidFill>
                <a:latin typeface="Montserrat" pitchFamily="2" charset="0"/>
                <a:cs typeface="Poppins" pitchFamily="2" charset="77"/>
              </a:rPr>
              <a:t>Materials </a:t>
            </a:r>
            <a:br>
              <a:rPr lang="en-US" sz="1400" b="1" dirty="0">
                <a:solidFill>
                  <a:srgbClr val="ED0E64"/>
                </a:solidFill>
                <a:latin typeface="Montserrat" pitchFamily="2" charset="0"/>
                <a:cs typeface="Poppins" pitchFamily="2" charset="77"/>
              </a:rPr>
            </a:br>
            <a:endParaRPr lang="en-US" sz="1400" b="1" dirty="0">
              <a:solidFill>
                <a:srgbClr val="ED0E64"/>
              </a:solidFill>
              <a:latin typeface="Montserrat" pitchFamily="2" charset="0"/>
              <a:cs typeface="Poppins" pitchFamily="2" charset="77"/>
            </a:endParaRPr>
          </a:p>
        </p:txBody>
      </p:sp>
      <p:sp>
        <p:nvSpPr>
          <p:cNvPr id="80" name="Subtitle 2">
            <a:extLst>
              <a:ext uri="{FF2B5EF4-FFF2-40B4-BE49-F238E27FC236}">
                <a16:creationId xmlns:a16="http://schemas.microsoft.com/office/drawing/2014/main" id="{5D32078D-22E8-4A46-AA87-A02B9543B04B}"/>
              </a:ext>
            </a:extLst>
          </p:cNvPr>
          <p:cNvSpPr txBox="1">
            <a:spLocks/>
          </p:cNvSpPr>
          <p:nvPr/>
        </p:nvSpPr>
        <p:spPr>
          <a:xfrm>
            <a:off x="9207238" y="4127875"/>
            <a:ext cx="2473275" cy="951030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Montserrat" pitchFamily="2" charset="0"/>
                <a:ea typeface="Lato Light" panose="020F0502020204030203" pitchFamily="34" charset="0"/>
                <a:cs typeface="Calibri" panose="020F0502020204030204" pitchFamily="34" charset="0"/>
              </a:rPr>
              <a:t>Textiles Grand Innovation Challenge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Montserrat" pitchFamily="2" charset="0"/>
                <a:ea typeface="Lato Light" panose="020F0502020204030203" pitchFamily="34" charset="0"/>
                <a:cs typeface="Calibri" panose="020F0502020204030204" pitchFamily="34" charset="0"/>
              </a:rPr>
              <a:t>Showcase of Sustainability Start ups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35A77D6-AC20-6343-81D2-340380D3F7CC}"/>
              </a:ext>
            </a:extLst>
          </p:cNvPr>
          <p:cNvSpPr txBox="1"/>
          <p:nvPr/>
        </p:nvSpPr>
        <p:spPr>
          <a:xfrm>
            <a:off x="9048131" y="3271833"/>
            <a:ext cx="262283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ED0E64"/>
                </a:solidFill>
                <a:latin typeface="Montserrat" pitchFamily="2" charset="0"/>
                <a:cs typeface="Poppins" pitchFamily="2" charset="77"/>
              </a:rPr>
              <a:t>Innovations </a:t>
            </a:r>
          </a:p>
          <a:p>
            <a:pPr algn="ctr"/>
            <a:r>
              <a:rPr lang="en-US" sz="1400" b="1" dirty="0">
                <a:solidFill>
                  <a:srgbClr val="ED0E64"/>
                </a:solidFill>
                <a:latin typeface="Montserrat" pitchFamily="2" charset="0"/>
                <a:cs typeface="Poppins" pitchFamily="2" charset="77"/>
              </a:rPr>
              <a:t>and Start Ups</a:t>
            </a:r>
          </a:p>
        </p:txBody>
      </p:sp>
      <p:pic>
        <p:nvPicPr>
          <p:cNvPr id="3" name="Graphic 2" descr="Handshake with solid fill">
            <a:extLst>
              <a:ext uri="{FF2B5EF4-FFF2-40B4-BE49-F238E27FC236}">
                <a16:creationId xmlns:a16="http://schemas.microsoft.com/office/drawing/2014/main" id="{D22EF8B0-21FD-8901-A1F8-7C238B9AEC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87162" y="2119162"/>
            <a:ext cx="1182212" cy="1182212"/>
          </a:xfrm>
          <a:prstGeom prst="rect">
            <a:avLst/>
          </a:prstGeom>
        </p:spPr>
      </p:pic>
      <p:pic>
        <p:nvPicPr>
          <p:cNvPr id="2" name="Picture 2" descr="Sustainable Fashion Icons - Free SVG &amp; PNG Sustainable Fashion Images -  Noun Project">
            <a:extLst>
              <a:ext uri="{FF2B5EF4-FFF2-40B4-BE49-F238E27FC236}">
                <a16:creationId xmlns:a16="http://schemas.microsoft.com/office/drawing/2014/main" id="{F48851D4-8441-16D8-D0BC-71F108CEF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479" y="2045759"/>
            <a:ext cx="1329018" cy="132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17368" y="2452878"/>
            <a:ext cx="45720" cy="2752344"/>
          </a:xfrm>
          <a:prstGeom prst="rect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90851" y="2452878"/>
            <a:ext cx="45720" cy="2752344"/>
          </a:xfrm>
          <a:prstGeom prst="rect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777954" y="2452878"/>
            <a:ext cx="45720" cy="2752344"/>
          </a:xfrm>
          <a:prstGeom prst="rect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0" y="428625"/>
            <a:ext cx="180975" cy="511175"/>
          </a:xfrm>
          <a:prstGeom prst="rect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sp>
        <p:nvSpPr>
          <p:cNvPr id="6" name="Isosceles Triangle 5"/>
          <p:cNvSpPr/>
          <p:nvPr/>
        </p:nvSpPr>
        <p:spPr>
          <a:xfrm rot="10800000">
            <a:off x="1483332" y="3891012"/>
            <a:ext cx="219456" cy="182880"/>
          </a:xfrm>
          <a:prstGeom prst="triangle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sp>
        <p:nvSpPr>
          <p:cNvPr id="37" name="Isosceles Triangle 36"/>
          <p:cNvSpPr/>
          <p:nvPr/>
        </p:nvSpPr>
        <p:spPr>
          <a:xfrm rot="10800000">
            <a:off x="4362341" y="3891012"/>
            <a:ext cx="219456" cy="182880"/>
          </a:xfrm>
          <a:prstGeom prst="triangle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sp>
        <p:nvSpPr>
          <p:cNvPr id="38" name="Isosceles Triangle 37"/>
          <p:cNvSpPr/>
          <p:nvPr/>
        </p:nvSpPr>
        <p:spPr>
          <a:xfrm rot="10800000">
            <a:off x="7428192" y="3891012"/>
            <a:ext cx="219456" cy="182880"/>
          </a:xfrm>
          <a:prstGeom prst="triangle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sp>
        <p:nvSpPr>
          <p:cNvPr id="39" name="Isosceles Triangle 38"/>
          <p:cNvSpPr/>
          <p:nvPr/>
        </p:nvSpPr>
        <p:spPr>
          <a:xfrm rot="10800000">
            <a:off x="10249820" y="3891013"/>
            <a:ext cx="219456" cy="182880"/>
          </a:xfrm>
          <a:prstGeom prst="triangle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pic>
        <p:nvPicPr>
          <p:cNvPr id="7" name="Graphic 6" descr="Lecturer with solid fill">
            <a:extLst>
              <a:ext uri="{FF2B5EF4-FFF2-40B4-BE49-F238E27FC236}">
                <a16:creationId xmlns:a16="http://schemas.microsoft.com/office/drawing/2014/main" id="{DB0F67EE-139A-F28C-D35A-FCBF0EC98D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45341" y="2253068"/>
            <a:ext cx="914400" cy="914400"/>
          </a:xfrm>
          <a:prstGeom prst="rect">
            <a:avLst/>
          </a:prstGeom>
        </p:spPr>
      </p:pic>
      <p:pic>
        <p:nvPicPr>
          <p:cNvPr id="10" name="Graphic 9" descr="Sustainability with solid fill">
            <a:extLst>
              <a:ext uri="{FF2B5EF4-FFF2-40B4-BE49-F238E27FC236}">
                <a16:creationId xmlns:a16="http://schemas.microsoft.com/office/drawing/2014/main" id="{7764D1B3-A147-7C01-5460-0F1C551D74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00066" y="2253068"/>
            <a:ext cx="914400" cy="9144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17853FB-5F83-4308-1015-4B501217AF53}"/>
              </a:ext>
            </a:extLst>
          </p:cNvPr>
          <p:cNvSpPr txBox="1">
            <a:spLocks/>
          </p:cNvSpPr>
          <p:nvPr/>
        </p:nvSpPr>
        <p:spPr>
          <a:xfrm>
            <a:off x="325593" y="480290"/>
            <a:ext cx="11010900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3400" kern="1200" spc="-15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609630">
              <a:lnSpc>
                <a:spcPct val="90000"/>
              </a:lnSpc>
              <a:spcAft>
                <a:spcPts val="400"/>
              </a:spcAft>
            </a:pPr>
            <a:r>
              <a:rPr lang="en-US" sz="2800" b="1" dirty="0">
                <a:solidFill>
                  <a:srgbClr val="ED0E64"/>
                </a:solidFill>
                <a:latin typeface="Montserrat" pitchFamily="2" charset="0"/>
                <a:ea typeface="+mn-ea"/>
                <a:cs typeface="+mn-cs"/>
              </a:rPr>
              <a:t>SUSTAINABILITY IS THE BEATING HEART OF BHARAT TEX</a:t>
            </a:r>
          </a:p>
        </p:txBody>
      </p:sp>
    </p:spTree>
    <p:extLst>
      <p:ext uri="{BB962C8B-B14F-4D97-AF65-F5344CB8AC3E}">
        <p14:creationId xmlns:p14="http://schemas.microsoft.com/office/powerpoint/2010/main" val="2267625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phic 35" descr="Coins outline">
            <a:extLst>
              <a:ext uri="{FF2B5EF4-FFF2-40B4-BE49-F238E27FC236}">
                <a16:creationId xmlns:a16="http://schemas.microsoft.com/office/drawing/2014/main" id="{9842329D-EF6C-E89A-5969-9CE3C3CDD9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7579" y="1276011"/>
            <a:ext cx="738228" cy="738228"/>
          </a:xfrm>
          <a:prstGeom prst="rect">
            <a:avLst/>
          </a:prstGeom>
        </p:spPr>
      </p:pic>
      <p:pic>
        <p:nvPicPr>
          <p:cNvPr id="38" name="Graphic 37" descr="Projector screen with solid fill">
            <a:extLst>
              <a:ext uri="{FF2B5EF4-FFF2-40B4-BE49-F238E27FC236}">
                <a16:creationId xmlns:a16="http://schemas.microsoft.com/office/drawing/2014/main" id="{3C7AAC78-AFBF-9A25-E720-7BF2B06587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18545" y="1187925"/>
            <a:ext cx="914400" cy="914400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0" y="428625"/>
            <a:ext cx="180975" cy="511175"/>
          </a:xfrm>
          <a:prstGeom prst="rect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0CFE32C-3DF4-062F-7815-364C376DF2E5}"/>
              </a:ext>
            </a:extLst>
          </p:cNvPr>
          <p:cNvGrpSpPr/>
          <p:nvPr/>
        </p:nvGrpSpPr>
        <p:grpSpPr>
          <a:xfrm>
            <a:off x="151727" y="1585960"/>
            <a:ext cx="11829010" cy="4619148"/>
            <a:chOff x="151727" y="1734315"/>
            <a:chExt cx="11829010" cy="4619148"/>
          </a:xfrm>
        </p:grpSpPr>
        <p:sp>
          <p:nvSpPr>
            <p:cNvPr id="47" name="Rectangle: Diagonal Corners Rounded 46">
              <a:extLst>
                <a:ext uri="{FF2B5EF4-FFF2-40B4-BE49-F238E27FC236}">
                  <a16:creationId xmlns:a16="http://schemas.microsoft.com/office/drawing/2014/main" id="{234EABA0-509D-E5A3-4596-80E3FE527939}"/>
                </a:ext>
              </a:extLst>
            </p:cNvPr>
            <p:cNvSpPr/>
            <p:nvPr/>
          </p:nvSpPr>
          <p:spPr>
            <a:xfrm>
              <a:off x="151727" y="1769967"/>
              <a:ext cx="1869617" cy="3055664"/>
            </a:xfrm>
            <a:prstGeom prst="round2DiagRect">
              <a:avLst/>
            </a:prstGeom>
            <a:solidFill>
              <a:srgbClr val="ED0E64"/>
            </a:solidFill>
            <a:ln>
              <a:solidFill>
                <a:srgbClr val="ED0E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IN" sz="1500" dirty="0" err="1">
                <a:solidFill>
                  <a:schemeClr val="bg1"/>
                </a:solidFill>
              </a:endParaRPr>
            </a:p>
          </p:txBody>
        </p:sp>
        <p:sp>
          <p:nvSpPr>
            <p:cNvPr id="63" name="Rectangle: Diagonal Corners Rounded 62">
              <a:extLst>
                <a:ext uri="{FF2B5EF4-FFF2-40B4-BE49-F238E27FC236}">
                  <a16:creationId xmlns:a16="http://schemas.microsoft.com/office/drawing/2014/main" id="{72381846-8EE5-6086-6784-382A96595CE5}"/>
                </a:ext>
              </a:extLst>
            </p:cNvPr>
            <p:cNvSpPr/>
            <p:nvPr/>
          </p:nvSpPr>
          <p:spPr>
            <a:xfrm>
              <a:off x="2135870" y="3173424"/>
              <a:ext cx="1869617" cy="3055664"/>
            </a:xfrm>
            <a:prstGeom prst="round2DiagRect">
              <a:avLst/>
            </a:prstGeom>
            <a:solidFill>
              <a:srgbClr val="ED0E64"/>
            </a:solidFill>
            <a:ln>
              <a:solidFill>
                <a:srgbClr val="ED0E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IN" sz="1500" dirty="0" err="1">
                <a:solidFill>
                  <a:schemeClr val="bg1"/>
                </a:solidFill>
              </a:endParaRPr>
            </a:p>
          </p:txBody>
        </p:sp>
        <p:sp>
          <p:nvSpPr>
            <p:cNvPr id="2048" name="Rectangle: Diagonal Corners Rounded 2047">
              <a:extLst>
                <a:ext uri="{FF2B5EF4-FFF2-40B4-BE49-F238E27FC236}">
                  <a16:creationId xmlns:a16="http://schemas.microsoft.com/office/drawing/2014/main" id="{A8AE4885-863D-6B31-6143-35B9ACBE53E7}"/>
                </a:ext>
              </a:extLst>
            </p:cNvPr>
            <p:cNvSpPr/>
            <p:nvPr/>
          </p:nvSpPr>
          <p:spPr>
            <a:xfrm>
              <a:off x="4126894" y="1769967"/>
              <a:ext cx="1869617" cy="3055664"/>
            </a:xfrm>
            <a:prstGeom prst="round2DiagRect">
              <a:avLst/>
            </a:prstGeom>
            <a:solidFill>
              <a:srgbClr val="ED0E64"/>
            </a:solidFill>
            <a:ln>
              <a:solidFill>
                <a:srgbClr val="ED0E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IN" sz="1500" dirty="0" err="1">
                <a:solidFill>
                  <a:schemeClr val="bg1"/>
                </a:solidFill>
              </a:endParaRPr>
            </a:p>
          </p:txBody>
        </p:sp>
        <p:sp>
          <p:nvSpPr>
            <p:cNvPr id="2049" name="Rectangle: Diagonal Corners Rounded 2048">
              <a:extLst>
                <a:ext uri="{FF2B5EF4-FFF2-40B4-BE49-F238E27FC236}">
                  <a16:creationId xmlns:a16="http://schemas.microsoft.com/office/drawing/2014/main" id="{F7BD458C-11C7-0037-33D8-99FCBC6C8D77}"/>
                </a:ext>
              </a:extLst>
            </p:cNvPr>
            <p:cNvSpPr/>
            <p:nvPr/>
          </p:nvSpPr>
          <p:spPr>
            <a:xfrm>
              <a:off x="6118760" y="3250416"/>
              <a:ext cx="1869617" cy="3055664"/>
            </a:xfrm>
            <a:prstGeom prst="round2DiagRect">
              <a:avLst/>
            </a:prstGeom>
            <a:solidFill>
              <a:srgbClr val="ED0E64"/>
            </a:solidFill>
            <a:ln>
              <a:solidFill>
                <a:srgbClr val="ED0E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IN" sz="1500" dirty="0" err="1">
                <a:solidFill>
                  <a:schemeClr val="bg1"/>
                </a:solidFill>
              </a:endParaRPr>
            </a:p>
          </p:txBody>
        </p:sp>
        <p:sp>
          <p:nvSpPr>
            <p:cNvPr id="2050" name="Rectangle: Diagonal Corners Rounded 2049">
              <a:extLst>
                <a:ext uri="{FF2B5EF4-FFF2-40B4-BE49-F238E27FC236}">
                  <a16:creationId xmlns:a16="http://schemas.microsoft.com/office/drawing/2014/main" id="{813325EE-EF09-01D6-B172-A5CD6948D912}"/>
                </a:ext>
              </a:extLst>
            </p:cNvPr>
            <p:cNvSpPr/>
            <p:nvPr/>
          </p:nvSpPr>
          <p:spPr>
            <a:xfrm>
              <a:off x="8110538" y="1734315"/>
              <a:ext cx="1869617" cy="3055664"/>
            </a:xfrm>
            <a:prstGeom prst="round2DiagRect">
              <a:avLst/>
            </a:prstGeom>
            <a:solidFill>
              <a:srgbClr val="ED0E64"/>
            </a:solidFill>
            <a:ln>
              <a:solidFill>
                <a:srgbClr val="ED0E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IN" sz="1500" dirty="0" err="1">
                <a:solidFill>
                  <a:schemeClr val="bg1"/>
                </a:solidFill>
              </a:endParaRPr>
            </a:p>
          </p:txBody>
        </p:sp>
        <p:sp>
          <p:nvSpPr>
            <p:cNvPr id="2051" name="Rectangle: Diagonal Corners Rounded 2050">
              <a:extLst>
                <a:ext uri="{FF2B5EF4-FFF2-40B4-BE49-F238E27FC236}">
                  <a16:creationId xmlns:a16="http://schemas.microsoft.com/office/drawing/2014/main" id="{0725CCCA-763B-592C-A997-8644F8DE7BD7}"/>
                </a:ext>
              </a:extLst>
            </p:cNvPr>
            <p:cNvSpPr/>
            <p:nvPr/>
          </p:nvSpPr>
          <p:spPr>
            <a:xfrm>
              <a:off x="10111120" y="3297799"/>
              <a:ext cx="1869617" cy="3055664"/>
            </a:xfrm>
            <a:prstGeom prst="round2DiagRect">
              <a:avLst/>
            </a:prstGeom>
            <a:solidFill>
              <a:srgbClr val="ED0E64"/>
            </a:solidFill>
            <a:ln>
              <a:solidFill>
                <a:srgbClr val="ED0E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IN" sz="1500" dirty="0" err="1">
                <a:solidFill>
                  <a:schemeClr val="bg1"/>
                </a:solidFill>
              </a:endParaRPr>
            </a:p>
          </p:txBody>
        </p:sp>
        <p:sp>
          <p:nvSpPr>
            <p:cNvPr id="2055" name="TextBox 2054">
              <a:extLst>
                <a:ext uri="{FF2B5EF4-FFF2-40B4-BE49-F238E27FC236}">
                  <a16:creationId xmlns:a16="http://schemas.microsoft.com/office/drawing/2014/main" id="{A3FAD5AC-1502-78A1-C781-22E3D1D1DE63}"/>
                </a:ext>
              </a:extLst>
            </p:cNvPr>
            <p:cNvSpPr txBox="1"/>
            <p:nvPr/>
          </p:nvSpPr>
          <p:spPr>
            <a:xfrm>
              <a:off x="261691" y="3648821"/>
              <a:ext cx="156465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Immersive Material Testing Spaces</a:t>
              </a:r>
            </a:p>
          </p:txBody>
        </p:sp>
        <p:pic>
          <p:nvPicPr>
            <p:cNvPr id="2057" name="Graphic 2056">
              <a:extLst>
                <a:ext uri="{FF2B5EF4-FFF2-40B4-BE49-F238E27FC236}">
                  <a16:creationId xmlns:a16="http://schemas.microsoft.com/office/drawing/2014/main" id="{DBD308B7-6D4E-4FB7-611C-AE1E5AAA8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7830" y="2412725"/>
              <a:ext cx="1053039" cy="977821"/>
            </a:xfrm>
            <a:prstGeom prst="rect">
              <a:avLst/>
            </a:prstGeom>
          </p:spPr>
        </p:pic>
        <p:grpSp>
          <p:nvGrpSpPr>
            <p:cNvPr id="2058" name="Group 2057">
              <a:extLst>
                <a:ext uri="{FF2B5EF4-FFF2-40B4-BE49-F238E27FC236}">
                  <a16:creationId xmlns:a16="http://schemas.microsoft.com/office/drawing/2014/main" id="{9F359AD7-B4B7-A1A8-12E1-678899A39BB3}"/>
                </a:ext>
              </a:extLst>
            </p:cNvPr>
            <p:cNvGrpSpPr/>
            <p:nvPr/>
          </p:nvGrpSpPr>
          <p:grpSpPr>
            <a:xfrm>
              <a:off x="2600870" y="3961832"/>
              <a:ext cx="850837" cy="769049"/>
              <a:chOff x="-2349500" y="2994025"/>
              <a:chExt cx="814387" cy="717550"/>
            </a:xfrm>
            <a:solidFill>
              <a:schemeClr val="bg1"/>
            </a:solidFill>
          </p:grpSpPr>
          <p:sp>
            <p:nvSpPr>
              <p:cNvPr id="2059" name="Freeform 101">
                <a:extLst>
                  <a:ext uri="{FF2B5EF4-FFF2-40B4-BE49-F238E27FC236}">
                    <a16:creationId xmlns:a16="http://schemas.microsoft.com/office/drawing/2014/main" id="{4F92C95B-1FFF-DB07-112E-DF15F55BF1F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639888" y="3233738"/>
                <a:ext cx="33337" cy="33337"/>
              </a:xfrm>
              <a:custGeom>
                <a:avLst/>
                <a:gdLst>
                  <a:gd name="T0" fmla="*/ 9 w 9"/>
                  <a:gd name="T1" fmla="*/ 4 h 9"/>
                  <a:gd name="T2" fmla="*/ 5 w 9"/>
                  <a:gd name="T3" fmla="*/ 9 h 9"/>
                  <a:gd name="T4" fmla="*/ 0 w 9"/>
                  <a:gd name="T5" fmla="*/ 4 h 9"/>
                  <a:gd name="T6" fmla="*/ 5 w 9"/>
                  <a:gd name="T7" fmla="*/ 0 h 9"/>
                  <a:gd name="T8" fmla="*/ 9 w 9"/>
                  <a:gd name="T9" fmla="*/ 4 h 9"/>
                  <a:gd name="T10" fmla="*/ 9 w 9"/>
                  <a:gd name="T11" fmla="*/ 4 h 9"/>
                  <a:gd name="T12" fmla="*/ 9 w 9"/>
                  <a:gd name="T13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9" y="7"/>
                      <a:pt x="7" y="9"/>
                      <a:pt x="5" y="9"/>
                    </a:cubicBezTo>
                    <a:cubicBezTo>
                      <a:pt x="2" y="9"/>
                      <a:pt x="0" y="7"/>
                      <a:pt x="0" y="4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7" y="0"/>
                      <a:pt x="9" y="2"/>
                      <a:pt x="9" y="4"/>
                    </a:cubicBezTo>
                    <a:close/>
                    <a:moveTo>
                      <a:pt x="9" y="4"/>
                    </a:moveTo>
                    <a:cubicBezTo>
                      <a:pt x="9" y="4"/>
                      <a:pt x="9" y="4"/>
                      <a:pt x="9" y="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0" name="Freeform 102">
                <a:extLst>
                  <a:ext uri="{FF2B5EF4-FFF2-40B4-BE49-F238E27FC236}">
                    <a16:creationId xmlns:a16="http://schemas.microsoft.com/office/drawing/2014/main" id="{6BD11B60-438A-13E5-D51D-1C15E090F8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060575" y="3327400"/>
                <a:ext cx="33337" cy="30162"/>
              </a:xfrm>
              <a:custGeom>
                <a:avLst/>
                <a:gdLst>
                  <a:gd name="T0" fmla="*/ 9 w 9"/>
                  <a:gd name="T1" fmla="*/ 4 h 8"/>
                  <a:gd name="T2" fmla="*/ 5 w 9"/>
                  <a:gd name="T3" fmla="*/ 8 h 8"/>
                  <a:gd name="T4" fmla="*/ 0 w 9"/>
                  <a:gd name="T5" fmla="*/ 4 h 8"/>
                  <a:gd name="T6" fmla="*/ 5 w 9"/>
                  <a:gd name="T7" fmla="*/ 0 h 8"/>
                  <a:gd name="T8" fmla="*/ 9 w 9"/>
                  <a:gd name="T9" fmla="*/ 4 h 8"/>
                  <a:gd name="T10" fmla="*/ 9 w 9"/>
                  <a:gd name="T11" fmla="*/ 4 h 8"/>
                  <a:gd name="T12" fmla="*/ 9 w 9"/>
                  <a:gd name="T1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8">
                    <a:moveTo>
                      <a:pt x="9" y="4"/>
                    </a:moveTo>
                    <a:cubicBezTo>
                      <a:pt x="9" y="6"/>
                      <a:pt x="7" y="8"/>
                      <a:pt x="5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7" y="0"/>
                      <a:pt x="9" y="2"/>
                      <a:pt x="9" y="4"/>
                    </a:cubicBezTo>
                    <a:close/>
                    <a:moveTo>
                      <a:pt x="9" y="4"/>
                    </a:moveTo>
                    <a:cubicBezTo>
                      <a:pt x="9" y="4"/>
                      <a:pt x="9" y="4"/>
                      <a:pt x="9" y="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1" name="Freeform 103">
                <a:extLst>
                  <a:ext uri="{FF2B5EF4-FFF2-40B4-BE49-F238E27FC236}">
                    <a16:creationId xmlns:a16="http://schemas.microsoft.com/office/drawing/2014/main" id="{01DF99F3-3968-4B30-B49B-44BB82433C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349500" y="2994025"/>
                <a:ext cx="814387" cy="717550"/>
              </a:xfrm>
              <a:custGeom>
                <a:avLst/>
                <a:gdLst>
                  <a:gd name="T0" fmla="*/ 172 w 217"/>
                  <a:gd name="T1" fmla="*/ 20 h 191"/>
                  <a:gd name="T2" fmla="*/ 123 w 217"/>
                  <a:gd name="T3" fmla="*/ 20 h 191"/>
                  <a:gd name="T4" fmla="*/ 77 w 217"/>
                  <a:gd name="T5" fmla="*/ 33 h 191"/>
                  <a:gd name="T6" fmla="*/ 54 w 217"/>
                  <a:gd name="T7" fmla="*/ 54 h 191"/>
                  <a:gd name="T8" fmla="*/ 37 w 217"/>
                  <a:gd name="T9" fmla="*/ 23 h 191"/>
                  <a:gd name="T10" fmla="*/ 24 w 217"/>
                  <a:gd name="T11" fmla="*/ 57 h 191"/>
                  <a:gd name="T12" fmla="*/ 0 w 217"/>
                  <a:gd name="T13" fmla="*/ 123 h 191"/>
                  <a:gd name="T14" fmla="*/ 17 w 217"/>
                  <a:gd name="T15" fmla="*/ 183 h 191"/>
                  <a:gd name="T16" fmla="*/ 2 w 217"/>
                  <a:gd name="T17" fmla="*/ 187 h 191"/>
                  <a:gd name="T18" fmla="*/ 123 w 217"/>
                  <a:gd name="T19" fmla="*/ 191 h 191"/>
                  <a:gd name="T20" fmla="*/ 123 w 217"/>
                  <a:gd name="T21" fmla="*/ 191 h 191"/>
                  <a:gd name="T22" fmla="*/ 174 w 217"/>
                  <a:gd name="T23" fmla="*/ 191 h 191"/>
                  <a:gd name="T24" fmla="*/ 209 w 217"/>
                  <a:gd name="T25" fmla="*/ 191 h 191"/>
                  <a:gd name="T26" fmla="*/ 209 w 217"/>
                  <a:gd name="T27" fmla="*/ 183 h 191"/>
                  <a:gd name="T28" fmla="*/ 165 w 217"/>
                  <a:gd name="T29" fmla="*/ 147 h 191"/>
                  <a:gd name="T30" fmla="*/ 217 w 217"/>
                  <a:gd name="T31" fmla="*/ 134 h 191"/>
                  <a:gd name="T32" fmla="*/ 205 w 217"/>
                  <a:gd name="T33" fmla="*/ 20 h 191"/>
                  <a:gd name="T34" fmla="*/ 163 w 217"/>
                  <a:gd name="T35" fmla="*/ 20 h 191"/>
                  <a:gd name="T36" fmla="*/ 147 w 217"/>
                  <a:gd name="T37" fmla="*/ 8 h 191"/>
                  <a:gd name="T38" fmla="*/ 49 w 217"/>
                  <a:gd name="T39" fmla="*/ 43 h 191"/>
                  <a:gd name="T40" fmla="*/ 26 w 217"/>
                  <a:gd name="T41" fmla="*/ 43 h 191"/>
                  <a:gd name="T42" fmla="*/ 52 w 217"/>
                  <a:gd name="T43" fmla="*/ 76 h 191"/>
                  <a:gd name="T44" fmla="*/ 43 w 217"/>
                  <a:gd name="T45" fmla="*/ 183 h 191"/>
                  <a:gd name="T46" fmla="*/ 39 w 217"/>
                  <a:gd name="T47" fmla="*/ 131 h 191"/>
                  <a:gd name="T48" fmla="*/ 35 w 217"/>
                  <a:gd name="T49" fmla="*/ 183 h 191"/>
                  <a:gd name="T50" fmla="*/ 26 w 217"/>
                  <a:gd name="T51" fmla="*/ 93 h 191"/>
                  <a:gd name="T52" fmla="*/ 17 w 217"/>
                  <a:gd name="T53" fmla="*/ 93 h 191"/>
                  <a:gd name="T54" fmla="*/ 9 w 217"/>
                  <a:gd name="T55" fmla="*/ 123 h 191"/>
                  <a:gd name="T56" fmla="*/ 38 w 217"/>
                  <a:gd name="T57" fmla="*/ 63 h 191"/>
                  <a:gd name="T58" fmla="*/ 103 w 217"/>
                  <a:gd name="T59" fmla="*/ 72 h 191"/>
                  <a:gd name="T60" fmla="*/ 52 w 217"/>
                  <a:gd name="T61" fmla="*/ 76 h 191"/>
                  <a:gd name="T62" fmla="*/ 129 w 217"/>
                  <a:gd name="T63" fmla="*/ 183 h 191"/>
                  <a:gd name="T64" fmla="*/ 156 w 217"/>
                  <a:gd name="T65" fmla="*/ 147 h 191"/>
                  <a:gd name="T66" fmla="*/ 209 w 217"/>
                  <a:gd name="T67" fmla="*/ 134 h 191"/>
                  <a:gd name="T68" fmla="*/ 90 w 217"/>
                  <a:gd name="T69" fmla="*/ 138 h 191"/>
                  <a:gd name="T70" fmla="*/ 86 w 217"/>
                  <a:gd name="T71" fmla="*/ 109 h 191"/>
                  <a:gd name="T72" fmla="*/ 77 w 217"/>
                  <a:gd name="T73" fmla="*/ 109 h 191"/>
                  <a:gd name="T74" fmla="*/ 90 w 217"/>
                  <a:gd name="T75" fmla="*/ 147 h 191"/>
                  <a:gd name="T76" fmla="*/ 120 w 217"/>
                  <a:gd name="T77" fmla="*/ 183 h 191"/>
                  <a:gd name="T78" fmla="*/ 60 w 217"/>
                  <a:gd name="T79" fmla="*/ 80 h 191"/>
                  <a:gd name="T80" fmla="*/ 126 w 217"/>
                  <a:gd name="T81" fmla="*/ 58 h 191"/>
                  <a:gd name="T82" fmla="*/ 86 w 217"/>
                  <a:gd name="T83" fmla="*/ 54 h 191"/>
                  <a:gd name="T84" fmla="*/ 90 w 217"/>
                  <a:gd name="T85" fmla="*/ 29 h 191"/>
                  <a:gd name="T86" fmla="*/ 209 w 217"/>
                  <a:gd name="T87" fmla="*/ 33 h 191"/>
                  <a:gd name="T88" fmla="*/ 209 w 217"/>
                  <a:gd name="T89" fmla="*/ 134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17" h="191">
                    <a:moveTo>
                      <a:pt x="205" y="20"/>
                    </a:moveTo>
                    <a:cubicBezTo>
                      <a:pt x="172" y="20"/>
                      <a:pt x="172" y="20"/>
                      <a:pt x="172" y="20"/>
                    </a:cubicBezTo>
                    <a:cubicBezTo>
                      <a:pt x="170" y="9"/>
                      <a:pt x="159" y="0"/>
                      <a:pt x="147" y="0"/>
                    </a:cubicBezTo>
                    <a:cubicBezTo>
                      <a:pt x="135" y="0"/>
                      <a:pt x="125" y="9"/>
                      <a:pt x="123" y="20"/>
                    </a:cubicBezTo>
                    <a:cubicBezTo>
                      <a:pt x="90" y="20"/>
                      <a:pt x="90" y="20"/>
                      <a:pt x="90" y="20"/>
                    </a:cubicBezTo>
                    <a:cubicBezTo>
                      <a:pt x="83" y="20"/>
                      <a:pt x="77" y="26"/>
                      <a:pt x="77" y="33"/>
                    </a:cubicBezTo>
                    <a:cubicBezTo>
                      <a:pt x="77" y="54"/>
                      <a:pt x="77" y="54"/>
                      <a:pt x="77" y="54"/>
                    </a:cubicBezTo>
                    <a:cubicBezTo>
                      <a:pt x="54" y="54"/>
                      <a:pt x="54" y="54"/>
                      <a:pt x="54" y="54"/>
                    </a:cubicBezTo>
                    <a:cubicBezTo>
                      <a:pt x="56" y="51"/>
                      <a:pt x="58" y="47"/>
                      <a:pt x="58" y="43"/>
                    </a:cubicBezTo>
                    <a:cubicBezTo>
                      <a:pt x="58" y="32"/>
                      <a:pt x="49" y="23"/>
                      <a:pt x="37" y="23"/>
                    </a:cubicBezTo>
                    <a:cubicBezTo>
                      <a:pt x="26" y="23"/>
                      <a:pt x="17" y="32"/>
                      <a:pt x="17" y="43"/>
                    </a:cubicBezTo>
                    <a:cubicBezTo>
                      <a:pt x="17" y="48"/>
                      <a:pt x="20" y="53"/>
                      <a:pt x="24" y="57"/>
                    </a:cubicBezTo>
                    <a:cubicBezTo>
                      <a:pt x="10" y="63"/>
                      <a:pt x="0" y="76"/>
                      <a:pt x="0" y="91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33"/>
                      <a:pt x="8" y="141"/>
                      <a:pt x="17" y="142"/>
                    </a:cubicBezTo>
                    <a:cubicBezTo>
                      <a:pt x="17" y="183"/>
                      <a:pt x="17" y="183"/>
                      <a:pt x="17" y="183"/>
                    </a:cubicBezTo>
                    <a:cubicBezTo>
                      <a:pt x="7" y="183"/>
                      <a:pt x="7" y="183"/>
                      <a:pt x="7" y="183"/>
                    </a:cubicBezTo>
                    <a:cubicBezTo>
                      <a:pt x="4" y="183"/>
                      <a:pt x="2" y="185"/>
                      <a:pt x="2" y="187"/>
                    </a:cubicBezTo>
                    <a:cubicBezTo>
                      <a:pt x="2" y="189"/>
                      <a:pt x="4" y="191"/>
                      <a:pt x="7" y="191"/>
                    </a:cubicBezTo>
                    <a:cubicBezTo>
                      <a:pt x="123" y="191"/>
                      <a:pt x="123" y="191"/>
                      <a:pt x="123" y="191"/>
                    </a:cubicBezTo>
                    <a:cubicBezTo>
                      <a:pt x="123" y="191"/>
                      <a:pt x="123" y="191"/>
                      <a:pt x="123" y="191"/>
                    </a:cubicBezTo>
                    <a:cubicBezTo>
                      <a:pt x="123" y="191"/>
                      <a:pt x="123" y="191"/>
                      <a:pt x="123" y="191"/>
                    </a:cubicBezTo>
                    <a:cubicBezTo>
                      <a:pt x="174" y="191"/>
                      <a:pt x="174" y="191"/>
                      <a:pt x="174" y="191"/>
                    </a:cubicBezTo>
                    <a:cubicBezTo>
                      <a:pt x="174" y="191"/>
                      <a:pt x="174" y="191"/>
                      <a:pt x="174" y="191"/>
                    </a:cubicBezTo>
                    <a:cubicBezTo>
                      <a:pt x="174" y="191"/>
                      <a:pt x="174" y="191"/>
                      <a:pt x="174" y="191"/>
                    </a:cubicBezTo>
                    <a:cubicBezTo>
                      <a:pt x="209" y="191"/>
                      <a:pt x="209" y="191"/>
                      <a:pt x="209" y="191"/>
                    </a:cubicBezTo>
                    <a:cubicBezTo>
                      <a:pt x="211" y="191"/>
                      <a:pt x="213" y="189"/>
                      <a:pt x="213" y="187"/>
                    </a:cubicBezTo>
                    <a:cubicBezTo>
                      <a:pt x="213" y="185"/>
                      <a:pt x="211" y="183"/>
                      <a:pt x="209" y="183"/>
                    </a:cubicBezTo>
                    <a:cubicBezTo>
                      <a:pt x="177" y="183"/>
                      <a:pt x="177" y="183"/>
                      <a:pt x="177" y="183"/>
                    </a:cubicBezTo>
                    <a:cubicBezTo>
                      <a:pt x="165" y="147"/>
                      <a:pt x="165" y="147"/>
                      <a:pt x="165" y="147"/>
                    </a:cubicBezTo>
                    <a:cubicBezTo>
                      <a:pt x="205" y="147"/>
                      <a:pt x="205" y="147"/>
                      <a:pt x="205" y="147"/>
                    </a:cubicBezTo>
                    <a:cubicBezTo>
                      <a:pt x="212" y="147"/>
                      <a:pt x="217" y="141"/>
                      <a:pt x="217" y="134"/>
                    </a:cubicBezTo>
                    <a:cubicBezTo>
                      <a:pt x="217" y="33"/>
                      <a:pt x="217" y="33"/>
                      <a:pt x="217" y="33"/>
                    </a:cubicBezTo>
                    <a:cubicBezTo>
                      <a:pt x="217" y="26"/>
                      <a:pt x="212" y="20"/>
                      <a:pt x="205" y="20"/>
                    </a:cubicBezTo>
                    <a:close/>
                    <a:moveTo>
                      <a:pt x="147" y="8"/>
                    </a:moveTo>
                    <a:cubicBezTo>
                      <a:pt x="155" y="8"/>
                      <a:pt x="161" y="13"/>
                      <a:pt x="163" y="20"/>
                    </a:cubicBezTo>
                    <a:cubicBezTo>
                      <a:pt x="132" y="20"/>
                      <a:pt x="132" y="20"/>
                      <a:pt x="132" y="20"/>
                    </a:cubicBezTo>
                    <a:cubicBezTo>
                      <a:pt x="134" y="13"/>
                      <a:pt x="140" y="8"/>
                      <a:pt x="147" y="8"/>
                    </a:cubicBezTo>
                    <a:close/>
                    <a:moveTo>
                      <a:pt x="37" y="31"/>
                    </a:moveTo>
                    <a:cubicBezTo>
                      <a:pt x="44" y="31"/>
                      <a:pt x="49" y="36"/>
                      <a:pt x="49" y="43"/>
                    </a:cubicBezTo>
                    <a:cubicBezTo>
                      <a:pt x="49" y="49"/>
                      <a:pt x="44" y="54"/>
                      <a:pt x="37" y="54"/>
                    </a:cubicBezTo>
                    <a:cubicBezTo>
                      <a:pt x="31" y="54"/>
                      <a:pt x="26" y="49"/>
                      <a:pt x="26" y="43"/>
                    </a:cubicBezTo>
                    <a:cubicBezTo>
                      <a:pt x="26" y="36"/>
                      <a:pt x="31" y="31"/>
                      <a:pt x="37" y="31"/>
                    </a:cubicBezTo>
                    <a:close/>
                    <a:moveTo>
                      <a:pt x="52" y="76"/>
                    </a:moveTo>
                    <a:cubicBezTo>
                      <a:pt x="52" y="183"/>
                      <a:pt x="52" y="183"/>
                      <a:pt x="52" y="183"/>
                    </a:cubicBezTo>
                    <a:cubicBezTo>
                      <a:pt x="43" y="183"/>
                      <a:pt x="43" y="183"/>
                      <a:pt x="43" y="183"/>
                    </a:cubicBezTo>
                    <a:cubicBezTo>
                      <a:pt x="43" y="135"/>
                      <a:pt x="43" y="135"/>
                      <a:pt x="43" y="135"/>
                    </a:cubicBezTo>
                    <a:cubicBezTo>
                      <a:pt x="43" y="133"/>
                      <a:pt x="41" y="131"/>
                      <a:pt x="39" y="131"/>
                    </a:cubicBezTo>
                    <a:cubicBezTo>
                      <a:pt x="36" y="131"/>
                      <a:pt x="35" y="133"/>
                      <a:pt x="35" y="135"/>
                    </a:cubicBezTo>
                    <a:cubicBezTo>
                      <a:pt x="35" y="183"/>
                      <a:pt x="35" y="183"/>
                      <a:pt x="35" y="183"/>
                    </a:cubicBezTo>
                    <a:cubicBezTo>
                      <a:pt x="26" y="183"/>
                      <a:pt x="26" y="183"/>
                      <a:pt x="26" y="183"/>
                    </a:cubicBezTo>
                    <a:cubicBezTo>
                      <a:pt x="26" y="93"/>
                      <a:pt x="26" y="93"/>
                      <a:pt x="26" y="93"/>
                    </a:cubicBezTo>
                    <a:cubicBezTo>
                      <a:pt x="26" y="90"/>
                      <a:pt x="24" y="88"/>
                      <a:pt x="21" y="88"/>
                    </a:cubicBezTo>
                    <a:cubicBezTo>
                      <a:pt x="19" y="88"/>
                      <a:pt x="17" y="90"/>
                      <a:pt x="17" y="93"/>
                    </a:cubicBezTo>
                    <a:cubicBezTo>
                      <a:pt x="17" y="133"/>
                      <a:pt x="17" y="133"/>
                      <a:pt x="17" y="133"/>
                    </a:cubicBezTo>
                    <a:cubicBezTo>
                      <a:pt x="12" y="132"/>
                      <a:pt x="9" y="128"/>
                      <a:pt x="9" y="123"/>
                    </a:cubicBezTo>
                    <a:cubicBezTo>
                      <a:pt x="9" y="91"/>
                      <a:pt x="9" y="91"/>
                      <a:pt x="9" y="91"/>
                    </a:cubicBezTo>
                    <a:cubicBezTo>
                      <a:pt x="9" y="76"/>
                      <a:pt x="22" y="63"/>
                      <a:pt x="38" y="63"/>
                    </a:cubicBezTo>
                    <a:cubicBezTo>
                      <a:pt x="116" y="63"/>
                      <a:pt x="116" y="63"/>
                      <a:pt x="116" y="63"/>
                    </a:cubicBezTo>
                    <a:cubicBezTo>
                      <a:pt x="115" y="68"/>
                      <a:pt x="109" y="72"/>
                      <a:pt x="103" y="72"/>
                    </a:cubicBezTo>
                    <a:cubicBezTo>
                      <a:pt x="56" y="72"/>
                      <a:pt x="56" y="72"/>
                      <a:pt x="56" y="72"/>
                    </a:cubicBezTo>
                    <a:cubicBezTo>
                      <a:pt x="54" y="72"/>
                      <a:pt x="52" y="74"/>
                      <a:pt x="52" y="76"/>
                    </a:cubicBezTo>
                    <a:close/>
                    <a:moveTo>
                      <a:pt x="168" y="183"/>
                    </a:moveTo>
                    <a:cubicBezTo>
                      <a:pt x="129" y="183"/>
                      <a:pt x="129" y="183"/>
                      <a:pt x="129" y="183"/>
                    </a:cubicBezTo>
                    <a:cubicBezTo>
                      <a:pt x="141" y="147"/>
                      <a:pt x="141" y="147"/>
                      <a:pt x="141" y="147"/>
                    </a:cubicBezTo>
                    <a:cubicBezTo>
                      <a:pt x="156" y="147"/>
                      <a:pt x="156" y="147"/>
                      <a:pt x="156" y="147"/>
                    </a:cubicBezTo>
                    <a:lnTo>
                      <a:pt x="168" y="183"/>
                    </a:lnTo>
                    <a:close/>
                    <a:moveTo>
                      <a:pt x="209" y="134"/>
                    </a:moveTo>
                    <a:cubicBezTo>
                      <a:pt x="209" y="136"/>
                      <a:pt x="207" y="138"/>
                      <a:pt x="205" y="138"/>
                    </a:cubicBezTo>
                    <a:cubicBezTo>
                      <a:pt x="90" y="138"/>
                      <a:pt x="90" y="138"/>
                      <a:pt x="90" y="138"/>
                    </a:cubicBezTo>
                    <a:cubicBezTo>
                      <a:pt x="88" y="138"/>
                      <a:pt x="86" y="136"/>
                      <a:pt x="86" y="134"/>
                    </a:cubicBezTo>
                    <a:cubicBezTo>
                      <a:pt x="86" y="109"/>
                      <a:pt x="86" y="109"/>
                      <a:pt x="86" y="109"/>
                    </a:cubicBezTo>
                    <a:cubicBezTo>
                      <a:pt x="86" y="107"/>
                      <a:pt x="84" y="105"/>
                      <a:pt x="82" y="105"/>
                    </a:cubicBezTo>
                    <a:cubicBezTo>
                      <a:pt x="79" y="105"/>
                      <a:pt x="77" y="107"/>
                      <a:pt x="77" y="109"/>
                    </a:cubicBezTo>
                    <a:cubicBezTo>
                      <a:pt x="77" y="134"/>
                      <a:pt x="77" y="134"/>
                      <a:pt x="77" y="134"/>
                    </a:cubicBezTo>
                    <a:cubicBezTo>
                      <a:pt x="77" y="141"/>
                      <a:pt x="83" y="147"/>
                      <a:pt x="90" y="147"/>
                    </a:cubicBezTo>
                    <a:cubicBezTo>
                      <a:pt x="132" y="147"/>
                      <a:pt x="132" y="147"/>
                      <a:pt x="132" y="147"/>
                    </a:cubicBezTo>
                    <a:cubicBezTo>
                      <a:pt x="120" y="183"/>
                      <a:pt x="120" y="183"/>
                      <a:pt x="120" y="183"/>
                    </a:cubicBezTo>
                    <a:cubicBezTo>
                      <a:pt x="60" y="183"/>
                      <a:pt x="60" y="183"/>
                      <a:pt x="60" y="183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103" y="80"/>
                      <a:pt x="103" y="80"/>
                      <a:pt x="103" y="80"/>
                    </a:cubicBezTo>
                    <a:cubicBezTo>
                      <a:pt x="116" y="80"/>
                      <a:pt x="126" y="71"/>
                      <a:pt x="126" y="58"/>
                    </a:cubicBezTo>
                    <a:cubicBezTo>
                      <a:pt x="126" y="56"/>
                      <a:pt x="124" y="54"/>
                      <a:pt x="121" y="54"/>
                    </a:cubicBezTo>
                    <a:cubicBezTo>
                      <a:pt x="86" y="54"/>
                      <a:pt x="86" y="54"/>
                      <a:pt x="86" y="54"/>
                    </a:cubicBezTo>
                    <a:cubicBezTo>
                      <a:pt x="86" y="33"/>
                      <a:pt x="86" y="33"/>
                      <a:pt x="86" y="33"/>
                    </a:cubicBezTo>
                    <a:cubicBezTo>
                      <a:pt x="86" y="31"/>
                      <a:pt x="88" y="29"/>
                      <a:pt x="90" y="29"/>
                    </a:cubicBezTo>
                    <a:cubicBezTo>
                      <a:pt x="205" y="29"/>
                      <a:pt x="205" y="29"/>
                      <a:pt x="205" y="29"/>
                    </a:cubicBezTo>
                    <a:cubicBezTo>
                      <a:pt x="207" y="29"/>
                      <a:pt x="209" y="31"/>
                      <a:pt x="209" y="33"/>
                    </a:cubicBezTo>
                    <a:lnTo>
                      <a:pt x="209" y="134"/>
                    </a:lnTo>
                    <a:close/>
                    <a:moveTo>
                      <a:pt x="209" y="134"/>
                    </a:moveTo>
                    <a:cubicBezTo>
                      <a:pt x="209" y="134"/>
                      <a:pt x="209" y="134"/>
                      <a:pt x="209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2" name="Freeform 104">
                <a:extLst>
                  <a:ext uri="{FF2B5EF4-FFF2-40B4-BE49-F238E27FC236}">
                    <a16:creationId xmlns:a16="http://schemas.microsoft.com/office/drawing/2014/main" id="{253BCF53-4FD6-95FC-6278-0CB5816AD4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985963" y="3282950"/>
                <a:ext cx="331787" cy="184150"/>
              </a:xfrm>
              <a:custGeom>
                <a:avLst/>
                <a:gdLst>
                  <a:gd name="T0" fmla="*/ 87 w 88"/>
                  <a:gd name="T1" fmla="*/ 1 h 49"/>
                  <a:gd name="T2" fmla="*/ 81 w 88"/>
                  <a:gd name="T3" fmla="*/ 1 h 49"/>
                  <a:gd name="T4" fmla="*/ 63 w 88"/>
                  <a:gd name="T5" fmla="*/ 19 h 49"/>
                  <a:gd name="T6" fmla="*/ 56 w 88"/>
                  <a:gd name="T7" fmla="*/ 13 h 49"/>
                  <a:gd name="T8" fmla="*/ 50 w 88"/>
                  <a:gd name="T9" fmla="*/ 13 h 49"/>
                  <a:gd name="T10" fmla="*/ 27 w 88"/>
                  <a:gd name="T11" fmla="*/ 36 h 49"/>
                  <a:gd name="T12" fmla="*/ 20 w 88"/>
                  <a:gd name="T13" fmla="*/ 30 h 49"/>
                  <a:gd name="T14" fmla="*/ 17 w 88"/>
                  <a:gd name="T15" fmla="*/ 28 h 49"/>
                  <a:gd name="T16" fmla="*/ 14 w 88"/>
                  <a:gd name="T17" fmla="*/ 30 h 49"/>
                  <a:gd name="T18" fmla="*/ 2 w 88"/>
                  <a:gd name="T19" fmla="*/ 42 h 49"/>
                  <a:gd name="T20" fmla="*/ 2 w 88"/>
                  <a:gd name="T21" fmla="*/ 48 h 49"/>
                  <a:gd name="T22" fmla="*/ 5 w 88"/>
                  <a:gd name="T23" fmla="*/ 49 h 49"/>
                  <a:gd name="T24" fmla="*/ 8 w 88"/>
                  <a:gd name="T25" fmla="*/ 48 h 49"/>
                  <a:gd name="T26" fmla="*/ 17 w 88"/>
                  <a:gd name="T27" fmla="*/ 39 h 49"/>
                  <a:gd name="T28" fmla="*/ 24 w 88"/>
                  <a:gd name="T29" fmla="*/ 45 h 49"/>
                  <a:gd name="T30" fmla="*/ 30 w 88"/>
                  <a:gd name="T31" fmla="*/ 45 h 49"/>
                  <a:gd name="T32" fmla="*/ 53 w 88"/>
                  <a:gd name="T33" fmla="*/ 22 h 49"/>
                  <a:gd name="T34" fmla="*/ 60 w 88"/>
                  <a:gd name="T35" fmla="*/ 28 h 49"/>
                  <a:gd name="T36" fmla="*/ 66 w 88"/>
                  <a:gd name="T37" fmla="*/ 28 h 49"/>
                  <a:gd name="T38" fmla="*/ 87 w 88"/>
                  <a:gd name="T39" fmla="*/ 7 h 49"/>
                  <a:gd name="T40" fmla="*/ 87 w 88"/>
                  <a:gd name="T41" fmla="*/ 1 h 49"/>
                  <a:gd name="T42" fmla="*/ 87 w 88"/>
                  <a:gd name="T43" fmla="*/ 1 h 49"/>
                  <a:gd name="T44" fmla="*/ 87 w 88"/>
                  <a:gd name="T4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8" h="49">
                    <a:moveTo>
                      <a:pt x="87" y="1"/>
                    </a:moveTo>
                    <a:cubicBezTo>
                      <a:pt x="85" y="0"/>
                      <a:pt x="82" y="0"/>
                      <a:pt x="81" y="1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4" y="11"/>
                      <a:pt x="52" y="11"/>
                      <a:pt x="50" y="13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19" y="29"/>
                      <a:pt x="18" y="28"/>
                      <a:pt x="17" y="28"/>
                    </a:cubicBezTo>
                    <a:cubicBezTo>
                      <a:pt x="16" y="28"/>
                      <a:pt x="15" y="29"/>
                      <a:pt x="14" y="30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0" y="43"/>
                      <a:pt x="0" y="46"/>
                      <a:pt x="2" y="48"/>
                    </a:cubicBezTo>
                    <a:cubicBezTo>
                      <a:pt x="3" y="49"/>
                      <a:pt x="4" y="49"/>
                      <a:pt x="5" y="49"/>
                    </a:cubicBezTo>
                    <a:cubicBezTo>
                      <a:pt x="6" y="49"/>
                      <a:pt x="7" y="49"/>
                      <a:pt x="8" y="48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5" y="47"/>
                      <a:pt x="28" y="47"/>
                      <a:pt x="30" y="45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60" y="28"/>
                      <a:pt x="60" y="28"/>
                      <a:pt x="60" y="28"/>
                    </a:cubicBezTo>
                    <a:cubicBezTo>
                      <a:pt x="61" y="30"/>
                      <a:pt x="64" y="30"/>
                      <a:pt x="66" y="28"/>
                    </a:cubicBezTo>
                    <a:cubicBezTo>
                      <a:pt x="87" y="7"/>
                      <a:pt x="87" y="7"/>
                      <a:pt x="87" y="7"/>
                    </a:cubicBezTo>
                    <a:cubicBezTo>
                      <a:pt x="88" y="6"/>
                      <a:pt x="88" y="3"/>
                      <a:pt x="87" y="1"/>
                    </a:cubicBezTo>
                    <a:close/>
                    <a:moveTo>
                      <a:pt x="87" y="1"/>
                    </a:moveTo>
                    <a:cubicBezTo>
                      <a:pt x="87" y="1"/>
                      <a:pt x="87" y="1"/>
                      <a:pt x="87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sz="1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64" name="TextBox 2063">
              <a:extLst>
                <a:ext uri="{FF2B5EF4-FFF2-40B4-BE49-F238E27FC236}">
                  <a16:creationId xmlns:a16="http://schemas.microsoft.com/office/drawing/2014/main" id="{5AE59DCB-A8C2-1EA2-AE0D-CAAF0C6F3E27}"/>
                </a:ext>
              </a:extLst>
            </p:cNvPr>
            <p:cNvSpPr txBox="1"/>
            <p:nvPr/>
          </p:nvSpPr>
          <p:spPr>
            <a:xfrm>
              <a:off x="2198732" y="5239856"/>
              <a:ext cx="165511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Textile Art Installations</a:t>
              </a:r>
            </a:p>
          </p:txBody>
        </p:sp>
        <p:sp>
          <p:nvSpPr>
            <p:cNvPr id="2066" name="TextBox 2065">
              <a:extLst>
                <a:ext uri="{FF2B5EF4-FFF2-40B4-BE49-F238E27FC236}">
                  <a16:creationId xmlns:a16="http://schemas.microsoft.com/office/drawing/2014/main" id="{F0D2A5AD-17B5-91B0-50F4-49BBB04EB877}"/>
                </a:ext>
              </a:extLst>
            </p:cNvPr>
            <p:cNvSpPr txBox="1"/>
            <p:nvPr/>
          </p:nvSpPr>
          <p:spPr>
            <a:xfrm>
              <a:off x="4197744" y="3514753"/>
              <a:ext cx="163479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Cultural Performances &amp; Fashion Presentations</a:t>
              </a:r>
            </a:p>
          </p:txBody>
        </p:sp>
        <p:pic>
          <p:nvPicPr>
            <p:cNvPr id="2067" name="Graphic 2066" descr="Video camera with solid fill">
              <a:extLst>
                <a:ext uri="{FF2B5EF4-FFF2-40B4-BE49-F238E27FC236}">
                  <a16:creationId xmlns:a16="http://schemas.microsoft.com/office/drawing/2014/main" id="{C3A35726-EFD3-CC80-0DD0-A481168A0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708762" y="2473946"/>
              <a:ext cx="850176" cy="850176"/>
            </a:xfrm>
            <a:prstGeom prst="rect">
              <a:avLst/>
            </a:prstGeom>
          </p:spPr>
        </p:pic>
        <p:sp>
          <p:nvSpPr>
            <p:cNvPr id="2069" name="TextBox 2068">
              <a:extLst>
                <a:ext uri="{FF2B5EF4-FFF2-40B4-BE49-F238E27FC236}">
                  <a16:creationId xmlns:a16="http://schemas.microsoft.com/office/drawing/2014/main" id="{B5923567-1201-3052-CAAB-A2419F53F884}"/>
                </a:ext>
              </a:extLst>
            </p:cNvPr>
            <p:cNvSpPr txBox="1"/>
            <p:nvPr/>
          </p:nvSpPr>
          <p:spPr>
            <a:xfrm>
              <a:off x="6203871" y="5253526"/>
              <a:ext cx="178268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Best of Traditions &amp; Technology</a:t>
              </a:r>
            </a:p>
          </p:txBody>
        </p:sp>
        <p:pic>
          <p:nvPicPr>
            <p:cNvPr id="2070" name="Graphic 2069" descr="Ui Ux with solid fill">
              <a:extLst>
                <a:ext uri="{FF2B5EF4-FFF2-40B4-BE49-F238E27FC236}">
                  <a16:creationId xmlns:a16="http://schemas.microsoft.com/office/drawing/2014/main" id="{7F139460-7917-F94D-8205-AE36D600F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631621" y="3923974"/>
              <a:ext cx="927021" cy="927021"/>
            </a:xfrm>
            <a:prstGeom prst="rect">
              <a:avLst/>
            </a:prstGeom>
          </p:spPr>
        </p:pic>
        <p:sp>
          <p:nvSpPr>
            <p:cNvPr id="2072" name="TextBox 2071">
              <a:extLst>
                <a:ext uri="{FF2B5EF4-FFF2-40B4-BE49-F238E27FC236}">
                  <a16:creationId xmlns:a16="http://schemas.microsoft.com/office/drawing/2014/main" id="{529BD240-0DEE-D23B-F987-1090B3FBCD9D}"/>
                </a:ext>
              </a:extLst>
            </p:cNvPr>
            <p:cNvSpPr txBox="1"/>
            <p:nvPr/>
          </p:nvSpPr>
          <p:spPr>
            <a:xfrm>
              <a:off x="8147814" y="3629559"/>
              <a:ext cx="186961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Trend Forecasts from Industry Experts</a:t>
              </a:r>
            </a:p>
          </p:txBody>
        </p:sp>
        <p:pic>
          <p:nvPicPr>
            <p:cNvPr id="2073" name="Graphic 2072" descr="Presentation with bar chart with solid fill">
              <a:extLst>
                <a:ext uri="{FF2B5EF4-FFF2-40B4-BE49-F238E27FC236}">
                  <a16:creationId xmlns:a16="http://schemas.microsoft.com/office/drawing/2014/main" id="{44A7E3FF-5258-6C02-01C9-6A0D43BD1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619644" y="2520407"/>
              <a:ext cx="830739" cy="830739"/>
            </a:xfrm>
            <a:prstGeom prst="rect">
              <a:avLst/>
            </a:prstGeom>
          </p:spPr>
        </p:pic>
        <p:sp>
          <p:nvSpPr>
            <p:cNvPr id="2075" name="TextBox 2074">
              <a:extLst>
                <a:ext uri="{FF2B5EF4-FFF2-40B4-BE49-F238E27FC236}">
                  <a16:creationId xmlns:a16="http://schemas.microsoft.com/office/drawing/2014/main" id="{D38E9195-79D8-F7B0-C312-5165AC2701B1}"/>
                </a:ext>
              </a:extLst>
            </p:cNvPr>
            <p:cNvSpPr txBox="1"/>
            <p:nvPr/>
          </p:nvSpPr>
          <p:spPr>
            <a:xfrm>
              <a:off x="10275917" y="5163466"/>
              <a:ext cx="164100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Product Launches with Renowned Designers</a:t>
              </a:r>
            </a:p>
          </p:txBody>
        </p:sp>
        <p:pic>
          <p:nvPicPr>
            <p:cNvPr id="2076" name="Graphic 2075" descr="Continuous Improvement with solid fill">
              <a:extLst>
                <a:ext uri="{FF2B5EF4-FFF2-40B4-BE49-F238E27FC236}">
                  <a16:creationId xmlns:a16="http://schemas.microsoft.com/office/drawing/2014/main" id="{61851DD9-14FF-C468-C15B-FC09063FC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568738" y="3903740"/>
              <a:ext cx="1055366" cy="1055366"/>
            </a:xfrm>
            <a:prstGeom prst="rect">
              <a:avLst/>
            </a:prstGeom>
          </p:spPr>
        </p:pic>
      </p:grpSp>
      <p:pic>
        <p:nvPicPr>
          <p:cNvPr id="2080" name="Picture 2079">
            <a:extLst>
              <a:ext uri="{FF2B5EF4-FFF2-40B4-BE49-F238E27FC236}">
                <a16:creationId xmlns:a16="http://schemas.microsoft.com/office/drawing/2014/main" id="{FB9E88AF-80E5-B27E-8B3D-2C46590F036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99"/>
          <a:stretch/>
        </p:blipFill>
        <p:spPr>
          <a:xfrm>
            <a:off x="-34184" y="5051792"/>
            <a:ext cx="1564656" cy="23277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AA4DC9-6953-9C63-5698-D685D0DDF3B1}"/>
              </a:ext>
            </a:extLst>
          </p:cNvPr>
          <p:cNvSpPr txBox="1">
            <a:spLocks/>
          </p:cNvSpPr>
          <p:nvPr/>
        </p:nvSpPr>
        <p:spPr>
          <a:xfrm>
            <a:off x="325593" y="480290"/>
            <a:ext cx="11010900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3400" kern="1200" spc="-15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609630">
              <a:lnSpc>
                <a:spcPct val="90000"/>
              </a:lnSpc>
              <a:spcAft>
                <a:spcPts val="400"/>
              </a:spcAft>
            </a:pPr>
            <a:r>
              <a:rPr lang="en-US" sz="2800" b="1" dirty="0">
                <a:solidFill>
                  <a:srgbClr val="ED0E64"/>
                </a:solidFill>
                <a:latin typeface="Montserrat" pitchFamily="2" charset="0"/>
                <a:ea typeface="+mn-ea"/>
                <a:cs typeface="+mn-cs"/>
              </a:rPr>
              <a:t>A FESTIVAL OF TEXTILES</a:t>
            </a:r>
          </a:p>
        </p:txBody>
      </p:sp>
    </p:spTree>
    <p:extLst>
      <p:ext uri="{BB962C8B-B14F-4D97-AF65-F5344CB8AC3E}">
        <p14:creationId xmlns:p14="http://schemas.microsoft.com/office/powerpoint/2010/main" val="2180738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235005DD-ECEB-9DCA-C037-AC3DB5D06704}"/>
              </a:ext>
            </a:extLst>
          </p:cNvPr>
          <p:cNvGrpSpPr/>
          <p:nvPr/>
        </p:nvGrpSpPr>
        <p:grpSpPr>
          <a:xfrm>
            <a:off x="2629765" y="5313826"/>
            <a:ext cx="8914206" cy="777847"/>
            <a:chOff x="8150810" y="4814043"/>
            <a:chExt cx="8914206" cy="77784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51AC580-8960-2D81-E2E8-A92423B817A8}"/>
                </a:ext>
              </a:extLst>
            </p:cNvPr>
            <p:cNvSpPr txBox="1"/>
            <p:nvPr/>
          </p:nvSpPr>
          <p:spPr>
            <a:xfrm>
              <a:off x="8150810" y="4814043"/>
              <a:ext cx="7296935" cy="30777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1400" b="1" cap="all" noProof="1">
                  <a:solidFill>
                    <a:srgbClr val="FD349C"/>
                  </a:solidFill>
                  <a:latin typeface="Montserrat" pitchFamily="2" charset="0"/>
                </a:rPr>
                <a:t>A Mega celebration of textiles and technology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D6B24BE-8B7E-D498-BAD5-B5163956D6E6}"/>
                </a:ext>
              </a:extLst>
            </p:cNvPr>
            <p:cNvSpPr txBox="1"/>
            <p:nvPr/>
          </p:nvSpPr>
          <p:spPr>
            <a:xfrm>
              <a:off x="8150810" y="5068670"/>
              <a:ext cx="8914206" cy="52322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latin typeface="Montserrat" pitchFamily="2" charset="0"/>
                </a:rPr>
                <a:t>Immersive experiences through fabric testing zones, trend forecasts, fashion presentations, innovation pavilions, master classes, interactions with universities and fashion institutes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66AF594-E35F-D419-BE61-53295E3ABC24}"/>
              </a:ext>
            </a:extLst>
          </p:cNvPr>
          <p:cNvGrpSpPr/>
          <p:nvPr/>
        </p:nvGrpSpPr>
        <p:grpSpPr>
          <a:xfrm>
            <a:off x="2696649" y="1364497"/>
            <a:ext cx="8847322" cy="978196"/>
            <a:chOff x="8217694" y="1364212"/>
            <a:chExt cx="8847322" cy="978196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BE75704-9D3B-497E-4ACE-C3D192D6E882}"/>
                </a:ext>
              </a:extLst>
            </p:cNvPr>
            <p:cNvSpPr txBox="1"/>
            <p:nvPr/>
          </p:nvSpPr>
          <p:spPr>
            <a:xfrm>
              <a:off x="8221930" y="1364212"/>
              <a:ext cx="3776691" cy="30777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1400" b="1" cap="all" noProof="1">
                  <a:solidFill>
                    <a:srgbClr val="00338D"/>
                  </a:solidFill>
                  <a:latin typeface="Montserrat" pitchFamily="2" charset="0"/>
                </a:rPr>
                <a:t>A Global scale trade fair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085C35A-9B73-8F9B-60C6-B38BC49D613A}"/>
                </a:ext>
              </a:extLst>
            </p:cNvPr>
            <p:cNvSpPr txBox="1"/>
            <p:nvPr/>
          </p:nvSpPr>
          <p:spPr>
            <a:xfrm>
              <a:off x="8217694" y="1603744"/>
              <a:ext cx="8847322" cy="738664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latin typeface="Montserrat" pitchFamily="2" charset="0"/>
                </a:rPr>
                <a:t>The only event in the entire world to feature the entire value chain - Fibre, Yarn, Fabrics, Apparel, Home Textiles, Handicrafts, Handlooms, Carpets, Technical Textiles, Machinery, Chemicals and Dyes etc.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08F9D7F-26D7-44BC-CF10-2C8A9B7FAFD0}"/>
              </a:ext>
            </a:extLst>
          </p:cNvPr>
          <p:cNvGrpSpPr/>
          <p:nvPr/>
        </p:nvGrpSpPr>
        <p:grpSpPr>
          <a:xfrm>
            <a:off x="2696649" y="2680940"/>
            <a:ext cx="8590258" cy="762752"/>
            <a:chOff x="8691188" y="2519187"/>
            <a:chExt cx="8590258" cy="76275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3F5B010-B4A4-1484-359C-6469B2A72CB3}"/>
                </a:ext>
              </a:extLst>
            </p:cNvPr>
            <p:cNvSpPr txBox="1"/>
            <p:nvPr/>
          </p:nvSpPr>
          <p:spPr>
            <a:xfrm>
              <a:off x="8691188" y="2519187"/>
              <a:ext cx="3776691" cy="30777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1400" b="1" cap="all" noProof="1">
                  <a:solidFill>
                    <a:srgbClr val="7213EA"/>
                  </a:solidFill>
                  <a:latin typeface="Montserrat" pitchFamily="2" charset="0"/>
                </a:rPr>
                <a:t>A Global textile dialouge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8EEF5C1-3838-5D58-A4AB-D44E58631525}"/>
                </a:ext>
              </a:extLst>
            </p:cNvPr>
            <p:cNvSpPr txBox="1"/>
            <p:nvPr/>
          </p:nvSpPr>
          <p:spPr>
            <a:xfrm>
              <a:off x="8698984" y="2758719"/>
              <a:ext cx="8582462" cy="52322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latin typeface="Montserrat" pitchFamily="2" charset="0"/>
                </a:rPr>
                <a:t>Over 60 Knowledge Sessions focusing on Global Mega Trends, Sustainability, Industry 4.0 etc.; Meetings with Global and Indian industry leaders, Policymakers and thought leaders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5251236-007F-D190-D6F5-7D9FBBAF1F17}"/>
              </a:ext>
            </a:extLst>
          </p:cNvPr>
          <p:cNvGrpSpPr/>
          <p:nvPr/>
        </p:nvGrpSpPr>
        <p:grpSpPr>
          <a:xfrm>
            <a:off x="2696648" y="3997383"/>
            <a:ext cx="8373828" cy="762752"/>
            <a:chOff x="8691188" y="3674162"/>
            <a:chExt cx="8373828" cy="76275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903C830-7A13-164A-D7D6-B107CC0FB6BF}"/>
                </a:ext>
              </a:extLst>
            </p:cNvPr>
            <p:cNvSpPr txBox="1"/>
            <p:nvPr/>
          </p:nvSpPr>
          <p:spPr>
            <a:xfrm>
              <a:off x="8691188" y="3674162"/>
              <a:ext cx="5253033" cy="30777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1400" b="1" cap="all" noProof="1">
                  <a:solidFill>
                    <a:srgbClr val="00C0AE"/>
                  </a:solidFill>
                  <a:latin typeface="Montserrat" pitchFamily="2" charset="0"/>
                </a:rPr>
                <a:t>UNPARALLELED Networking opportunities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31EDB02-8364-5377-146B-E204E2D36C08}"/>
                </a:ext>
              </a:extLst>
            </p:cNvPr>
            <p:cNvSpPr txBox="1"/>
            <p:nvPr/>
          </p:nvSpPr>
          <p:spPr>
            <a:xfrm>
              <a:off x="8698984" y="3913694"/>
              <a:ext cx="8366032" cy="52322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latin typeface="Montserrat" pitchFamily="2" charset="0"/>
                </a:rPr>
                <a:t>Networking opportunities spread across 4 days with key Global Brands/Retailers, Domestic Industry captains, Buyers, Suppliers, Machinery Manufacturers, etc.,</a:t>
              </a:r>
            </a:p>
          </p:txBody>
        </p:sp>
      </p:grpSp>
      <p:sp>
        <p:nvSpPr>
          <p:cNvPr id="45" name="Freeform 5">
            <a:extLst>
              <a:ext uri="{FF2B5EF4-FFF2-40B4-BE49-F238E27FC236}">
                <a16:creationId xmlns:a16="http://schemas.microsoft.com/office/drawing/2014/main" id="{152E1DF5-9FCB-0926-A307-3FD3BD52F739}"/>
              </a:ext>
            </a:extLst>
          </p:cNvPr>
          <p:cNvSpPr>
            <a:spLocks/>
          </p:cNvSpPr>
          <p:nvPr/>
        </p:nvSpPr>
        <p:spPr bwMode="auto">
          <a:xfrm>
            <a:off x="405" y="1493511"/>
            <a:ext cx="1616075" cy="1379538"/>
          </a:xfrm>
          <a:custGeom>
            <a:avLst/>
            <a:gdLst>
              <a:gd name="T0" fmla="*/ 0 w 8480"/>
              <a:gd name="T1" fmla="*/ 0 h 7244"/>
              <a:gd name="T2" fmla="*/ 8480 w 8480"/>
              <a:gd name="T3" fmla="*/ 3513 h 7244"/>
              <a:gd name="T4" fmla="*/ 4749 w 8480"/>
              <a:gd name="T5" fmla="*/ 7244 h 7244"/>
              <a:gd name="T6" fmla="*/ 0 w 8480"/>
              <a:gd name="T7" fmla="*/ 5277 h 7244"/>
              <a:gd name="T8" fmla="*/ 0 w 8480"/>
              <a:gd name="T9" fmla="*/ 0 h 7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480" h="7244">
                <a:moveTo>
                  <a:pt x="0" y="0"/>
                </a:moveTo>
                <a:cubicBezTo>
                  <a:pt x="3181" y="0"/>
                  <a:pt x="6231" y="1264"/>
                  <a:pt x="8480" y="3513"/>
                </a:cubicBezTo>
                <a:lnTo>
                  <a:pt x="4749" y="7244"/>
                </a:lnTo>
                <a:cubicBezTo>
                  <a:pt x="3490" y="5984"/>
                  <a:pt x="1782" y="5277"/>
                  <a:pt x="0" y="5277"/>
                </a:cubicBezTo>
                <a:lnTo>
                  <a:pt x="0" y="0"/>
                </a:lnTo>
                <a:close/>
              </a:path>
            </a:pathLst>
          </a:custGeom>
          <a:solidFill>
            <a:srgbClr val="00338D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6" name="Freeform 6">
            <a:extLst>
              <a:ext uri="{FF2B5EF4-FFF2-40B4-BE49-F238E27FC236}">
                <a16:creationId xmlns:a16="http://schemas.microsoft.com/office/drawing/2014/main" id="{BA1ED68E-A344-B71F-2038-92241524F30C}"/>
              </a:ext>
            </a:extLst>
          </p:cNvPr>
          <p:cNvSpPr>
            <a:spLocks/>
          </p:cNvSpPr>
          <p:nvPr/>
        </p:nvSpPr>
        <p:spPr bwMode="auto">
          <a:xfrm>
            <a:off x="905280" y="2163436"/>
            <a:ext cx="1379538" cy="1614488"/>
          </a:xfrm>
          <a:custGeom>
            <a:avLst/>
            <a:gdLst>
              <a:gd name="T0" fmla="*/ 3731 w 7244"/>
              <a:gd name="T1" fmla="*/ 0 h 8479"/>
              <a:gd name="T2" fmla="*/ 7244 w 7244"/>
              <a:gd name="T3" fmla="*/ 8479 h 8479"/>
              <a:gd name="T4" fmla="*/ 1967 w 7244"/>
              <a:gd name="T5" fmla="*/ 8479 h 8479"/>
              <a:gd name="T6" fmla="*/ 0 w 7244"/>
              <a:gd name="T7" fmla="*/ 3731 h 8479"/>
              <a:gd name="T8" fmla="*/ 3731 w 7244"/>
              <a:gd name="T9" fmla="*/ 0 h 8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44" h="8479">
                <a:moveTo>
                  <a:pt x="3731" y="0"/>
                </a:moveTo>
                <a:cubicBezTo>
                  <a:pt x="5980" y="2249"/>
                  <a:pt x="7244" y="5299"/>
                  <a:pt x="7244" y="8479"/>
                </a:cubicBezTo>
                <a:lnTo>
                  <a:pt x="1967" y="8479"/>
                </a:lnTo>
                <a:cubicBezTo>
                  <a:pt x="1967" y="6698"/>
                  <a:pt x="1260" y="4990"/>
                  <a:pt x="0" y="3731"/>
                </a:cubicBezTo>
                <a:lnTo>
                  <a:pt x="3731" y="0"/>
                </a:lnTo>
                <a:close/>
              </a:path>
            </a:pathLst>
          </a:custGeom>
          <a:solidFill>
            <a:srgbClr val="7213EA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7" name="Freeform 7">
            <a:extLst>
              <a:ext uri="{FF2B5EF4-FFF2-40B4-BE49-F238E27FC236}">
                <a16:creationId xmlns:a16="http://schemas.microsoft.com/office/drawing/2014/main" id="{5957525D-C843-F8E2-73BB-86801DE3C0C7}"/>
              </a:ext>
            </a:extLst>
          </p:cNvPr>
          <p:cNvSpPr>
            <a:spLocks/>
          </p:cNvSpPr>
          <p:nvPr/>
        </p:nvSpPr>
        <p:spPr bwMode="auto">
          <a:xfrm>
            <a:off x="905280" y="3777924"/>
            <a:ext cx="1379538" cy="1616075"/>
          </a:xfrm>
          <a:custGeom>
            <a:avLst/>
            <a:gdLst>
              <a:gd name="T0" fmla="*/ 7244 w 7244"/>
              <a:gd name="T1" fmla="*/ 0 h 8480"/>
              <a:gd name="T2" fmla="*/ 3731 w 7244"/>
              <a:gd name="T3" fmla="*/ 8480 h 8480"/>
              <a:gd name="T4" fmla="*/ 0 w 7244"/>
              <a:gd name="T5" fmla="*/ 4749 h 8480"/>
              <a:gd name="T6" fmla="*/ 1967 w 7244"/>
              <a:gd name="T7" fmla="*/ 0 h 8480"/>
              <a:gd name="T8" fmla="*/ 7244 w 7244"/>
              <a:gd name="T9" fmla="*/ 0 h 8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44" h="8480">
                <a:moveTo>
                  <a:pt x="7244" y="0"/>
                </a:moveTo>
                <a:cubicBezTo>
                  <a:pt x="7244" y="3181"/>
                  <a:pt x="5980" y="6231"/>
                  <a:pt x="3731" y="8480"/>
                </a:cubicBezTo>
                <a:lnTo>
                  <a:pt x="0" y="4749"/>
                </a:lnTo>
                <a:cubicBezTo>
                  <a:pt x="1260" y="3490"/>
                  <a:pt x="1967" y="1781"/>
                  <a:pt x="1967" y="0"/>
                </a:cubicBezTo>
                <a:lnTo>
                  <a:pt x="7244" y="0"/>
                </a:lnTo>
                <a:close/>
              </a:path>
            </a:pathLst>
          </a:custGeom>
          <a:solidFill>
            <a:srgbClr val="00C0AE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8" name="Freeform 8">
            <a:extLst>
              <a:ext uri="{FF2B5EF4-FFF2-40B4-BE49-F238E27FC236}">
                <a16:creationId xmlns:a16="http://schemas.microsoft.com/office/drawing/2014/main" id="{2FF0D566-9B44-D36D-76D0-C90428D8631F}"/>
              </a:ext>
            </a:extLst>
          </p:cNvPr>
          <p:cNvSpPr>
            <a:spLocks/>
          </p:cNvSpPr>
          <p:nvPr/>
        </p:nvSpPr>
        <p:spPr bwMode="auto">
          <a:xfrm>
            <a:off x="405" y="4682799"/>
            <a:ext cx="1616075" cy="1381125"/>
          </a:xfrm>
          <a:custGeom>
            <a:avLst/>
            <a:gdLst>
              <a:gd name="T0" fmla="*/ 8480 w 8480"/>
              <a:gd name="T1" fmla="*/ 3731 h 7244"/>
              <a:gd name="T2" fmla="*/ 0 w 8480"/>
              <a:gd name="T3" fmla="*/ 7244 h 7244"/>
              <a:gd name="T4" fmla="*/ 0 w 8480"/>
              <a:gd name="T5" fmla="*/ 1967 h 7244"/>
              <a:gd name="T6" fmla="*/ 4749 w 8480"/>
              <a:gd name="T7" fmla="*/ 0 h 7244"/>
              <a:gd name="T8" fmla="*/ 8480 w 8480"/>
              <a:gd name="T9" fmla="*/ 3731 h 7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480" h="7244">
                <a:moveTo>
                  <a:pt x="8480" y="3731"/>
                </a:moveTo>
                <a:cubicBezTo>
                  <a:pt x="6231" y="5980"/>
                  <a:pt x="3181" y="7244"/>
                  <a:pt x="0" y="7244"/>
                </a:cubicBezTo>
                <a:lnTo>
                  <a:pt x="0" y="1967"/>
                </a:lnTo>
                <a:cubicBezTo>
                  <a:pt x="1782" y="1967"/>
                  <a:pt x="3490" y="1259"/>
                  <a:pt x="4749" y="0"/>
                </a:cubicBezTo>
                <a:lnTo>
                  <a:pt x="8480" y="3731"/>
                </a:lnTo>
                <a:close/>
              </a:path>
            </a:pathLst>
          </a:custGeom>
          <a:solidFill>
            <a:srgbClr val="FD349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0" name="Graphic 49" descr="Chat bubble outline">
            <a:extLst>
              <a:ext uri="{FF2B5EF4-FFF2-40B4-BE49-F238E27FC236}">
                <a16:creationId xmlns:a16="http://schemas.microsoft.com/office/drawing/2014/main" id="{1C5EB2BC-A9D2-0902-CC45-A8A6F26CE2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17111" y="4149051"/>
            <a:ext cx="676971" cy="676971"/>
          </a:xfrm>
          <a:prstGeom prst="rect">
            <a:avLst/>
          </a:prstGeom>
        </p:spPr>
      </p:pic>
      <p:pic>
        <p:nvPicPr>
          <p:cNvPr id="56" name="Graphic 55" descr="Kiosk with solid fill">
            <a:extLst>
              <a:ext uri="{FF2B5EF4-FFF2-40B4-BE49-F238E27FC236}">
                <a16:creationId xmlns:a16="http://schemas.microsoft.com/office/drawing/2014/main" id="{EBD034FB-0EC6-30E7-2132-1C514C8F07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6464" y="1684318"/>
            <a:ext cx="794189" cy="794189"/>
          </a:xfrm>
          <a:prstGeom prst="rect">
            <a:avLst/>
          </a:prstGeom>
        </p:spPr>
      </p:pic>
      <p:pic>
        <p:nvPicPr>
          <p:cNvPr id="58" name="Graphic 57" descr="Board Of Directors with solid fill">
            <a:extLst>
              <a:ext uri="{FF2B5EF4-FFF2-40B4-BE49-F238E27FC236}">
                <a16:creationId xmlns:a16="http://schemas.microsoft.com/office/drawing/2014/main" id="{1A45D8EC-DDB9-ECD1-D34F-A3F554867D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01569" y="2658092"/>
            <a:ext cx="914400" cy="914400"/>
          </a:xfrm>
          <a:prstGeom prst="rect">
            <a:avLst/>
          </a:prstGeom>
        </p:spPr>
      </p:pic>
      <p:pic>
        <p:nvPicPr>
          <p:cNvPr id="60" name="Graphic 59" descr="Dress with solid fill">
            <a:extLst>
              <a:ext uri="{FF2B5EF4-FFF2-40B4-BE49-F238E27FC236}">
                <a16:creationId xmlns:a16="http://schemas.microsoft.com/office/drawing/2014/main" id="{079676F4-C3B0-5F04-82DB-DC2EE02094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1122" y="4992546"/>
            <a:ext cx="914400" cy="9144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0" y="428625"/>
            <a:ext cx="180975" cy="511175"/>
          </a:xfrm>
          <a:prstGeom prst="rect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40E625-1D93-80EF-6242-D181654EAC72}"/>
              </a:ext>
            </a:extLst>
          </p:cNvPr>
          <p:cNvSpPr txBox="1">
            <a:spLocks/>
          </p:cNvSpPr>
          <p:nvPr/>
        </p:nvSpPr>
        <p:spPr>
          <a:xfrm>
            <a:off x="325593" y="480290"/>
            <a:ext cx="11010900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3400" kern="1200" spc="-15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609630">
              <a:lnSpc>
                <a:spcPct val="90000"/>
              </a:lnSpc>
              <a:spcAft>
                <a:spcPts val="400"/>
              </a:spcAft>
            </a:pPr>
            <a:r>
              <a:rPr lang="en-US" sz="2800" b="1" dirty="0">
                <a:solidFill>
                  <a:srgbClr val="ED0E64"/>
                </a:solidFill>
                <a:latin typeface="Montserrat" pitchFamily="2" charset="0"/>
                <a:ea typeface="+mn-ea"/>
                <a:cs typeface="+mn-cs"/>
              </a:rPr>
              <a:t>THE DESTINATION OF CHOICE FOR THE TEXTILE INDUSTRY</a:t>
            </a:r>
          </a:p>
        </p:txBody>
      </p:sp>
    </p:spTree>
    <p:extLst>
      <p:ext uri="{BB962C8B-B14F-4D97-AF65-F5344CB8AC3E}">
        <p14:creationId xmlns:p14="http://schemas.microsoft.com/office/powerpoint/2010/main" val="4128462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olorful circular chart with text&#10;&#10;Description automatically generated">
            <a:extLst>
              <a:ext uri="{FF2B5EF4-FFF2-40B4-BE49-F238E27FC236}">
                <a16:creationId xmlns:a16="http://schemas.microsoft.com/office/drawing/2014/main" id="{5B425D06-5A61-2F47-4102-FB860C07B4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hape 8">
            <a:extLst>
              <a:ext uri="{FF2B5EF4-FFF2-40B4-BE49-F238E27FC236}">
                <a16:creationId xmlns:a16="http://schemas.microsoft.com/office/drawing/2014/main" id="{4DF94FE2-3556-BA7F-611C-A3519377A709}"/>
              </a:ext>
            </a:extLst>
          </p:cNvPr>
          <p:cNvSpPr txBox="1">
            <a:spLocks/>
          </p:cNvSpPr>
          <p:nvPr/>
        </p:nvSpPr>
        <p:spPr>
          <a:xfrm>
            <a:off x="11745759" y="6505536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accent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pPr algn="r"/>
              <a:t>17</a:t>
            </a:fld>
            <a:endParaRPr lang="en-GB" sz="1000" dirty="0">
              <a:solidFill>
                <a:schemeClr val="accent2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BABCE67-7539-6960-53C5-AAD1B60BC291}"/>
              </a:ext>
            </a:extLst>
          </p:cNvPr>
          <p:cNvCxnSpPr/>
          <p:nvPr/>
        </p:nvCxnSpPr>
        <p:spPr>
          <a:xfrm>
            <a:off x="11727700" y="6505536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9167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2A772-05CD-AB69-6A88-752CEBA39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AAD712-6FC3-8359-B0E1-B31CBAFCB9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6" r="1"/>
          <a:stretch/>
        </p:blipFill>
        <p:spPr>
          <a:xfrm>
            <a:off x="-1" y="-93306"/>
            <a:ext cx="12269755" cy="6951306"/>
          </a:xfrm>
          <a:prstGeom prst="rect">
            <a:avLst/>
          </a:prstGeom>
        </p:spPr>
      </p:pic>
      <p:sp>
        <p:nvSpPr>
          <p:cNvPr id="3" name="Shape 8">
            <a:extLst>
              <a:ext uri="{FF2B5EF4-FFF2-40B4-BE49-F238E27FC236}">
                <a16:creationId xmlns:a16="http://schemas.microsoft.com/office/drawing/2014/main" id="{1BB5C439-C200-5941-8A37-A7F6B863330D}"/>
              </a:ext>
            </a:extLst>
          </p:cNvPr>
          <p:cNvSpPr txBox="1">
            <a:spLocks/>
          </p:cNvSpPr>
          <p:nvPr/>
        </p:nvSpPr>
        <p:spPr>
          <a:xfrm>
            <a:off x="11745759" y="6505536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accent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pPr algn="r"/>
              <a:t>18</a:t>
            </a:fld>
            <a:endParaRPr lang="en-GB" sz="1000" dirty="0">
              <a:solidFill>
                <a:schemeClr val="accent2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3C6189F-D7B3-1BAD-BF3E-51A46DE8ED37}"/>
              </a:ext>
            </a:extLst>
          </p:cNvPr>
          <p:cNvCxnSpPr/>
          <p:nvPr/>
        </p:nvCxnSpPr>
        <p:spPr>
          <a:xfrm>
            <a:off x="11727700" y="6505536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1800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177ACA-4782-872F-EBAF-E67279EC5A0C}"/>
              </a:ext>
            </a:extLst>
          </p:cNvPr>
          <p:cNvGrpSpPr/>
          <p:nvPr/>
        </p:nvGrpSpPr>
        <p:grpSpPr>
          <a:xfrm>
            <a:off x="0" y="-36512"/>
            <a:ext cx="12192000" cy="6858000"/>
            <a:chOff x="0" y="-36512"/>
            <a:chExt cx="12192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4182C95-6791-5BAE-4BAF-46FE94941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00" t="5177" r="990" b="6805"/>
            <a:stretch/>
          </p:blipFill>
          <p:spPr>
            <a:xfrm>
              <a:off x="0" y="-36512"/>
              <a:ext cx="12192000" cy="6858000"/>
            </a:xfrm>
            <a:prstGeom prst="rect">
              <a:avLst/>
            </a:prstGeom>
            <a:ln>
              <a:solidFill>
                <a:srgbClr val="E07A1D"/>
              </a:solidFill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AD86785-11C9-9D90-9C02-1D99A1764851}"/>
                </a:ext>
              </a:extLst>
            </p:cNvPr>
            <p:cNvSpPr/>
            <p:nvPr/>
          </p:nvSpPr>
          <p:spPr>
            <a:xfrm>
              <a:off x="1203649" y="273957"/>
              <a:ext cx="10988351" cy="849086"/>
            </a:xfrm>
            <a:prstGeom prst="rect">
              <a:avLst/>
            </a:prstGeom>
            <a:solidFill>
              <a:srgbClr val="16A6E1"/>
            </a:solidFill>
            <a:ln>
              <a:solidFill>
                <a:srgbClr val="16A6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US" sz="1500" dirty="0" err="1">
                <a:solidFill>
                  <a:schemeClr val="bg1"/>
                </a:solidFill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817A2D2-16BB-53A9-B918-5B37127C6E94}"/>
              </a:ext>
            </a:extLst>
          </p:cNvPr>
          <p:cNvSpPr/>
          <p:nvPr/>
        </p:nvSpPr>
        <p:spPr>
          <a:xfrm>
            <a:off x="4767943" y="431800"/>
            <a:ext cx="1119673" cy="539750"/>
          </a:xfrm>
          <a:prstGeom prst="rect">
            <a:avLst/>
          </a:prstGeom>
          <a:solidFill>
            <a:srgbClr val="774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C1E8F11-1B56-2C3C-9532-636DC7A1B199}"/>
              </a:ext>
            </a:extLst>
          </p:cNvPr>
          <p:cNvSpPr txBox="1">
            <a:spLocks/>
          </p:cNvSpPr>
          <p:nvPr/>
        </p:nvSpPr>
        <p:spPr>
          <a:xfrm>
            <a:off x="417978" y="539169"/>
            <a:ext cx="11010900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US" sz="3400" kern="1200" spc="-150" dirty="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609630">
              <a:lnSpc>
                <a:spcPct val="90000"/>
              </a:lnSpc>
              <a:spcAft>
                <a:spcPts val="400"/>
              </a:spcAft>
            </a:pPr>
            <a:r>
              <a:rPr lang="en-US" sz="2400" b="1" spc="0" dirty="0">
                <a:solidFill>
                  <a:srgbClr val="E1E71A"/>
                </a:solidFill>
                <a:latin typeface="Montserrat" pitchFamily="2" charset="0"/>
                <a:ea typeface="+mn-ea"/>
                <a:cs typeface="+mn-cs"/>
              </a:rPr>
              <a:t>INDIA- FASTEST GROWING LARGE ECONOMY</a:t>
            </a:r>
          </a:p>
        </p:txBody>
      </p:sp>
      <p:sp>
        <p:nvSpPr>
          <p:cNvPr id="3" name="Shape 8">
            <a:extLst>
              <a:ext uri="{FF2B5EF4-FFF2-40B4-BE49-F238E27FC236}">
                <a16:creationId xmlns:a16="http://schemas.microsoft.com/office/drawing/2014/main" id="{686A4F89-6469-9908-C75F-3D6D68F54400}"/>
              </a:ext>
            </a:extLst>
          </p:cNvPr>
          <p:cNvSpPr txBox="1">
            <a:spLocks/>
          </p:cNvSpPr>
          <p:nvPr/>
        </p:nvSpPr>
        <p:spPr>
          <a:xfrm>
            <a:off x="11745759" y="6505536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accent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pPr algn="r"/>
              <a:t>19</a:t>
            </a:fld>
            <a:endParaRPr lang="en-GB" sz="1000" dirty="0">
              <a:solidFill>
                <a:schemeClr val="accent2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DCC2C3-8441-AC1E-44C0-A2FFFA65B078}"/>
              </a:ext>
            </a:extLst>
          </p:cNvPr>
          <p:cNvCxnSpPr/>
          <p:nvPr/>
        </p:nvCxnSpPr>
        <p:spPr>
          <a:xfrm>
            <a:off x="11727700" y="6505536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940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19EAC1-0DA6-444F-A722-C7406F35F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black sign with green and orange text&#10;&#10;Description automatically generated">
            <a:extLst>
              <a:ext uri="{FF2B5EF4-FFF2-40B4-BE49-F238E27FC236}">
                <a16:creationId xmlns:a16="http://schemas.microsoft.com/office/drawing/2014/main" id="{E44CB87E-B51C-B0CF-9655-0D78D3823F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0626" y="1634169"/>
            <a:ext cx="6413044" cy="1909016"/>
          </a:xfrm>
          <a:prstGeom prst="rect">
            <a:avLst/>
          </a:prstGeom>
          <a:noFill/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BE24545C-0547-4E68-9B21-87C8A1D628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1942" y="3846379"/>
            <a:ext cx="6510412" cy="1079848"/>
          </a:xfrm>
          <a:solidFill>
            <a:srgbClr val="ED0E64"/>
          </a:solidFill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chemeClr val="bg1"/>
                </a:solidFill>
                <a:latin typeface="Montserrat" pitchFamily="2" charset="0"/>
              </a:rPr>
              <a:t>BHARAT TEX 2024</a:t>
            </a:r>
            <a:br>
              <a:rPr lang="en-US" sz="3200" b="1" dirty="0">
                <a:solidFill>
                  <a:schemeClr val="bg1"/>
                </a:solidFill>
                <a:latin typeface="Montserrat" pitchFamily="2" charset="0"/>
              </a:rPr>
            </a:br>
            <a:r>
              <a:rPr lang="en-US" sz="3200" b="1" dirty="0">
                <a:solidFill>
                  <a:schemeClr val="bg1"/>
                </a:solidFill>
                <a:latin typeface="Montserrat" pitchFamily="2" charset="0"/>
              </a:rPr>
              <a:t>A PHENOMENAL SUCCESS</a:t>
            </a:r>
          </a:p>
        </p:txBody>
      </p:sp>
      <p:sp>
        <p:nvSpPr>
          <p:cNvPr id="2" name="Shape 8">
            <a:extLst>
              <a:ext uri="{FF2B5EF4-FFF2-40B4-BE49-F238E27FC236}">
                <a16:creationId xmlns:a16="http://schemas.microsoft.com/office/drawing/2014/main" id="{508E0CB5-9227-30F2-5D53-36CEB0D08A01}"/>
              </a:ext>
            </a:extLst>
          </p:cNvPr>
          <p:cNvSpPr txBox="1">
            <a:spLocks/>
          </p:cNvSpPr>
          <p:nvPr/>
        </p:nvSpPr>
        <p:spPr>
          <a:xfrm>
            <a:off x="11745759" y="6505536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accent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pPr algn="r"/>
              <a:t>2</a:t>
            </a:fld>
            <a:endParaRPr lang="en-GB" sz="1000" dirty="0">
              <a:solidFill>
                <a:schemeClr val="accent2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B04E959-D663-EEC8-43D0-E850665646BB}"/>
              </a:ext>
            </a:extLst>
          </p:cNvPr>
          <p:cNvCxnSpPr/>
          <p:nvPr/>
        </p:nvCxnSpPr>
        <p:spPr>
          <a:xfrm>
            <a:off x="11727700" y="6505536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132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41863" y="450462"/>
            <a:ext cx="1423852" cy="441960"/>
          </a:xfrm>
          <a:prstGeom prst="rect">
            <a:avLst/>
          </a:prstGeom>
          <a:solidFill>
            <a:srgbClr val="005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961240-D294-50C1-F53D-C70D1F8507CA}"/>
              </a:ext>
            </a:extLst>
          </p:cNvPr>
          <p:cNvSpPr txBox="1">
            <a:spLocks/>
          </p:cNvSpPr>
          <p:nvPr/>
        </p:nvSpPr>
        <p:spPr>
          <a:xfrm>
            <a:off x="417978" y="539169"/>
            <a:ext cx="11010900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US" sz="3400" kern="1200" spc="-150" dirty="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609630">
              <a:lnSpc>
                <a:spcPct val="90000"/>
              </a:lnSpc>
              <a:spcAft>
                <a:spcPts val="400"/>
              </a:spcAft>
            </a:pPr>
            <a:r>
              <a:rPr lang="en-US" sz="2400" b="1" spc="0" dirty="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rPr>
              <a:t>INDIA- A GLOBAL TEXTILE HUB</a:t>
            </a:r>
          </a:p>
        </p:txBody>
      </p:sp>
      <p:sp>
        <p:nvSpPr>
          <p:cNvPr id="4" name="Shape 8">
            <a:extLst>
              <a:ext uri="{FF2B5EF4-FFF2-40B4-BE49-F238E27FC236}">
                <a16:creationId xmlns:a16="http://schemas.microsoft.com/office/drawing/2014/main" id="{EA4D61E0-FC0A-AB55-3B79-D8CBB0384159}"/>
              </a:ext>
            </a:extLst>
          </p:cNvPr>
          <p:cNvSpPr txBox="1">
            <a:spLocks/>
          </p:cNvSpPr>
          <p:nvPr/>
        </p:nvSpPr>
        <p:spPr>
          <a:xfrm>
            <a:off x="11745759" y="6505536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accent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pPr algn="r"/>
              <a:t>20</a:t>
            </a:fld>
            <a:endParaRPr lang="en-GB" sz="1000" dirty="0">
              <a:solidFill>
                <a:schemeClr val="accent2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15F99B6-3B4D-E80F-F617-1FA54CE4DE01}"/>
              </a:ext>
            </a:extLst>
          </p:cNvPr>
          <p:cNvCxnSpPr/>
          <p:nvPr/>
        </p:nvCxnSpPr>
        <p:spPr>
          <a:xfrm>
            <a:off x="11727700" y="6505536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116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5108" cy="6858000"/>
          </a:xfrm>
          <a:prstGeom prst="rect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noFill/>
            </a:endParaRPr>
          </a:p>
        </p:txBody>
      </p:sp>
      <p:pic>
        <p:nvPicPr>
          <p:cNvPr id="152" name="Picture 151">
            <a:extLst>
              <a:ext uri="{FF2B5EF4-FFF2-40B4-BE49-F238E27FC236}">
                <a16:creationId xmlns:a16="http://schemas.microsoft.com/office/drawing/2014/main" id="{FA136C4F-B398-ABEE-5CEC-5DA1F65851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587"/>
          <a:stretch/>
        </p:blipFill>
        <p:spPr>
          <a:xfrm rot="16200000">
            <a:off x="10545912" y="424198"/>
            <a:ext cx="2017525" cy="129674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EABE45C-0E27-38C1-4343-C5C7C20FBE57}"/>
              </a:ext>
            </a:extLst>
          </p:cNvPr>
          <p:cNvGrpSpPr/>
          <p:nvPr/>
        </p:nvGrpSpPr>
        <p:grpSpPr>
          <a:xfrm>
            <a:off x="6491393" y="1438646"/>
            <a:ext cx="4093117" cy="861774"/>
            <a:chOff x="6491393" y="1746655"/>
            <a:chExt cx="4093117" cy="861774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EC7AE914-DC5D-C484-A98B-BDC3EFAE82E2}"/>
                </a:ext>
              </a:extLst>
            </p:cNvPr>
            <p:cNvSpPr txBox="1"/>
            <p:nvPr/>
          </p:nvSpPr>
          <p:spPr>
            <a:xfrm>
              <a:off x="7822429" y="1746655"/>
              <a:ext cx="2762081" cy="861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Large Export Footprint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Among the largest Exporters of Textile and Apparel in the world 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89788D7-E183-55D9-B84E-1298BB17B964}"/>
                </a:ext>
              </a:extLst>
            </p:cNvPr>
            <p:cNvGrpSpPr/>
            <p:nvPr/>
          </p:nvGrpSpPr>
          <p:grpSpPr>
            <a:xfrm>
              <a:off x="6491393" y="1769929"/>
              <a:ext cx="1080000" cy="815226"/>
              <a:chOff x="6043523" y="1695440"/>
              <a:chExt cx="1080000" cy="815226"/>
            </a:xfrm>
          </p:grpSpPr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3E8C53B0-2044-E200-DA07-DA7315498459}"/>
                  </a:ext>
                </a:extLst>
              </p:cNvPr>
              <p:cNvGrpSpPr/>
              <p:nvPr/>
            </p:nvGrpSpPr>
            <p:grpSpPr>
              <a:xfrm>
                <a:off x="6043523" y="1695440"/>
                <a:ext cx="1080000" cy="801294"/>
                <a:chOff x="6254750" y="2913753"/>
                <a:chExt cx="1211933" cy="1080000"/>
              </a:xfrm>
              <a:solidFill>
                <a:srgbClr val="31A2CE"/>
              </a:solidFill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6B6D1C22-1B52-ED48-FCCF-E0C248EB7346}"/>
                    </a:ext>
                  </a:extLst>
                </p:cNvPr>
                <p:cNvSpPr/>
                <p:nvPr/>
              </p:nvSpPr>
              <p:spPr>
                <a:xfrm>
                  <a:off x="6254750" y="2913753"/>
                  <a:ext cx="1080000" cy="1080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0000" tIns="180000" rIns="180000" bIns="180000" rtlCol="0" anchor="ctr" anchorCtr="0"/>
                <a:lstStyle/>
                <a:p>
                  <a:pPr algn="ctr">
                    <a:lnSpc>
                      <a:spcPct val="70000"/>
                    </a:lnSpc>
                    <a:spcAft>
                      <a:spcPts val="600"/>
                    </a:spcAft>
                  </a:pPr>
                  <a:endParaRPr lang="en-GB" sz="4000" dirty="0">
                    <a:solidFill>
                      <a:schemeClr val="bg1"/>
                    </a:solidFill>
                    <a:latin typeface="Montserrat" panose="00000500000000000000" pitchFamily="2" charset="0"/>
                  </a:endParaRPr>
                </a:p>
              </p:txBody>
            </p:sp>
            <p:sp>
              <p:nvSpPr>
                <p:cNvPr id="137" name="Isosceles Triangle 136">
                  <a:extLst>
                    <a:ext uri="{FF2B5EF4-FFF2-40B4-BE49-F238E27FC236}">
                      <a16:creationId xmlns:a16="http://schemas.microsoft.com/office/drawing/2014/main" id="{02E05AB8-2D98-9C95-18A7-22AE8F917FEC}"/>
                    </a:ext>
                  </a:extLst>
                </p:cNvPr>
                <p:cNvSpPr/>
                <p:nvPr/>
              </p:nvSpPr>
              <p:spPr>
                <a:xfrm rot="5400000">
                  <a:off x="7268297" y="3377951"/>
                  <a:ext cx="245165" cy="15160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610" tIns="54610" rIns="54610" bIns="54610" rtlCol="0" anchor="ctr"/>
                <a:lstStyle/>
                <a:p>
                  <a:pPr algn="l"/>
                  <a:endParaRPr lang="en-GB" sz="1500" dirty="0" err="1">
                    <a:solidFill>
                      <a:schemeClr val="bg1"/>
                    </a:solidFill>
                    <a:latin typeface="Montserrat" panose="00000500000000000000" pitchFamily="2" charset="0"/>
                  </a:endParaRPr>
                </a:p>
              </p:txBody>
            </p:sp>
          </p:grpSp>
          <p:pic>
            <p:nvPicPr>
              <p:cNvPr id="141" name="Graphic 31" descr="Cruise ship with solid fill">
                <a:extLst>
                  <a:ext uri="{FF2B5EF4-FFF2-40B4-BE49-F238E27FC236}">
                    <a16:creationId xmlns:a16="http://schemas.microsoft.com/office/drawing/2014/main" id="{C79D26D3-A3BA-D14A-0A6F-CF5BCC6B8C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208528" y="1745868"/>
                <a:ext cx="711056" cy="764798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5F6E699-3BEB-7145-5646-F926D2D07080}"/>
              </a:ext>
            </a:extLst>
          </p:cNvPr>
          <p:cNvGrpSpPr/>
          <p:nvPr/>
        </p:nvGrpSpPr>
        <p:grpSpPr>
          <a:xfrm>
            <a:off x="618866" y="4491420"/>
            <a:ext cx="4826239" cy="801294"/>
            <a:chOff x="618866" y="4532031"/>
            <a:chExt cx="4826239" cy="801294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BA5DC93-DABC-5C89-62C1-1875D9970B9E}"/>
                </a:ext>
              </a:extLst>
            </p:cNvPr>
            <p:cNvSpPr txBox="1"/>
            <p:nvPr/>
          </p:nvSpPr>
          <p:spPr>
            <a:xfrm>
              <a:off x="1952679" y="4609513"/>
              <a:ext cx="3492426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Robust Raw Material Base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Abundant Raw Material Base covering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Both natural and man made </a:t>
              </a:r>
              <a:r>
                <a:rPr lang="en-US" sz="1400" dirty="0" err="1">
                  <a:solidFill>
                    <a:schemeClr val="bg1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fibres</a:t>
              </a:r>
              <a:endPara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0CFEB8E-A08D-B71A-2296-CC2D4043D237}"/>
                </a:ext>
              </a:extLst>
            </p:cNvPr>
            <p:cNvGrpSpPr/>
            <p:nvPr/>
          </p:nvGrpSpPr>
          <p:grpSpPr>
            <a:xfrm>
              <a:off x="618866" y="4532031"/>
              <a:ext cx="1080000" cy="801294"/>
              <a:chOff x="618866" y="4532031"/>
              <a:chExt cx="1080000" cy="801294"/>
            </a:xfrm>
          </p:grpSpPr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6F7398CF-E450-D6FC-EC1C-3E8552732F01}"/>
                  </a:ext>
                </a:extLst>
              </p:cNvPr>
              <p:cNvGrpSpPr/>
              <p:nvPr/>
            </p:nvGrpSpPr>
            <p:grpSpPr>
              <a:xfrm>
                <a:off x="618866" y="4532031"/>
                <a:ext cx="1080000" cy="801294"/>
                <a:chOff x="6254750" y="1322388"/>
                <a:chExt cx="1211933" cy="1080000"/>
              </a:xfrm>
              <a:solidFill>
                <a:srgbClr val="31A2CE"/>
              </a:solidFill>
            </p:grpSpPr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3136296D-8F47-9EA7-673B-0A0F8FC464B3}"/>
                    </a:ext>
                  </a:extLst>
                </p:cNvPr>
                <p:cNvSpPr/>
                <p:nvPr/>
              </p:nvSpPr>
              <p:spPr>
                <a:xfrm>
                  <a:off x="6254750" y="1322388"/>
                  <a:ext cx="1080000" cy="1080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0000" tIns="180000" rIns="180000" bIns="180000" rtlCol="0" anchor="ctr" anchorCtr="0"/>
                <a:lstStyle/>
                <a:p>
                  <a:pPr algn="ctr">
                    <a:lnSpc>
                      <a:spcPct val="70000"/>
                    </a:lnSpc>
                    <a:spcAft>
                      <a:spcPts val="600"/>
                    </a:spcAft>
                  </a:pPr>
                  <a:endParaRPr lang="en-GB" sz="4000" dirty="0">
                    <a:solidFill>
                      <a:schemeClr val="bg1"/>
                    </a:solidFill>
                    <a:latin typeface="Montserrat" panose="00000500000000000000" pitchFamily="2" charset="0"/>
                  </a:endParaRPr>
                </a:p>
              </p:txBody>
            </p:sp>
            <p:sp>
              <p:nvSpPr>
                <p:cNvPr id="113" name="Isosceles Triangle 112">
                  <a:extLst>
                    <a:ext uri="{FF2B5EF4-FFF2-40B4-BE49-F238E27FC236}">
                      <a16:creationId xmlns:a16="http://schemas.microsoft.com/office/drawing/2014/main" id="{5B9EB7C2-9135-35D8-19CB-120DA91CE5F4}"/>
                    </a:ext>
                  </a:extLst>
                </p:cNvPr>
                <p:cNvSpPr/>
                <p:nvPr/>
              </p:nvSpPr>
              <p:spPr>
                <a:xfrm rot="5400000">
                  <a:off x="7268297" y="1786588"/>
                  <a:ext cx="245165" cy="15160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610" tIns="54610" rIns="54610" bIns="54610" rtlCol="0" anchor="ctr"/>
                <a:lstStyle/>
                <a:p>
                  <a:pPr algn="l"/>
                  <a:endParaRPr lang="en-GB" sz="1500" dirty="0" err="1">
                    <a:solidFill>
                      <a:schemeClr val="bg1"/>
                    </a:solidFill>
                    <a:latin typeface="Montserrat" panose="00000500000000000000" pitchFamily="2" charset="0"/>
                  </a:endParaRPr>
                </a:p>
              </p:txBody>
            </p:sp>
          </p:grpSp>
          <p:pic>
            <p:nvPicPr>
              <p:cNvPr id="143" name="Graphic 89" descr="Open hand with plant with solid fill">
                <a:extLst>
                  <a:ext uri="{FF2B5EF4-FFF2-40B4-BE49-F238E27FC236}">
                    <a16:creationId xmlns:a16="http://schemas.microsoft.com/office/drawing/2014/main" id="{58779D2A-A70B-05DA-5019-509E9403F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44663" y="4554242"/>
                <a:ext cx="721705" cy="721705"/>
              </a:xfrm>
              <a:prstGeom prst="rect">
                <a:avLst/>
              </a:prstGeom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561EB48-18E5-CACF-7B2B-9D34F839A631}"/>
              </a:ext>
            </a:extLst>
          </p:cNvPr>
          <p:cNvGrpSpPr/>
          <p:nvPr/>
        </p:nvGrpSpPr>
        <p:grpSpPr>
          <a:xfrm>
            <a:off x="618866" y="2998113"/>
            <a:ext cx="4574674" cy="861774"/>
            <a:chOff x="618866" y="3032766"/>
            <a:chExt cx="4574674" cy="861774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D04C5DE-DC7E-F772-F4F4-2639722F5F2C}"/>
                </a:ext>
              </a:extLst>
            </p:cNvPr>
            <p:cNvSpPr txBox="1"/>
            <p:nvPr/>
          </p:nvSpPr>
          <p:spPr>
            <a:xfrm>
              <a:off x="2002718" y="3032766"/>
              <a:ext cx="3190822" cy="861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kumimoji="0" lang="en-US" sz="1400" b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anose="00000500000000000000" pitchFamily="2" charset="0"/>
                  <a:cs typeface="Arial" panose="020B0604020202020204" pitchFamily="34" charset="0"/>
                </a:rPr>
                <a:t>An Enduring Legacy</a:t>
              </a:r>
            </a:p>
            <a:p>
              <a:r>
                <a:rPr lang="en-IN" sz="1400" dirty="0">
                  <a:solidFill>
                    <a:schemeClr val="bg1"/>
                  </a:solidFill>
                  <a:effectLst/>
                  <a:latin typeface="Montserrat" panose="00000500000000000000" pitchFamily="2" charset="0"/>
                  <a:ea typeface="Times New Roman" panose="02020603050405020304" pitchFamily="18" charset="0"/>
                </a:rPr>
                <a:t>India has been a textile powerhouse for millennia. Its handlooms are valued globally.</a:t>
              </a:r>
              <a:r>
                <a:rPr kumimoji="0" lang="en-US" sz="140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anose="00000500000000000000" pitchFamily="2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AC60393-1D66-413C-4A17-14A0C8ECE7F4}"/>
                </a:ext>
              </a:extLst>
            </p:cNvPr>
            <p:cNvGrpSpPr/>
            <p:nvPr/>
          </p:nvGrpSpPr>
          <p:grpSpPr>
            <a:xfrm>
              <a:off x="618866" y="3063006"/>
              <a:ext cx="1080000" cy="801294"/>
              <a:chOff x="621641" y="3082554"/>
              <a:chExt cx="1080000" cy="801294"/>
            </a:xfrm>
          </p:grpSpPr>
          <p:pic>
            <p:nvPicPr>
              <p:cNvPr id="124" name="Graphic 56" descr="Seeds with solid fill">
                <a:extLst>
                  <a:ext uri="{FF2B5EF4-FFF2-40B4-BE49-F238E27FC236}">
                    <a16:creationId xmlns:a16="http://schemas.microsoft.com/office/drawing/2014/main" id="{4F1CDA23-A68C-01B0-620E-14E83F0968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71726" y="3091166"/>
                <a:ext cx="639873" cy="688234"/>
              </a:xfrm>
              <a:prstGeom prst="rect">
                <a:avLst/>
              </a:prstGeom>
            </p:spPr>
          </p:pic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2D5D5AB6-C6B5-CB94-E169-C5AADD2996A4}"/>
                  </a:ext>
                </a:extLst>
              </p:cNvPr>
              <p:cNvGrpSpPr/>
              <p:nvPr/>
            </p:nvGrpSpPr>
            <p:grpSpPr>
              <a:xfrm>
                <a:off x="621641" y="3082554"/>
                <a:ext cx="1080000" cy="801294"/>
                <a:chOff x="6254750" y="4505118"/>
                <a:chExt cx="1211933" cy="1080000"/>
              </a:xfrm>
              <a:solidFill>
                <a:srgbClr val="31A2CE"/>
              </a:solidFill>
            </p:grpSpPr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6FD8018E-960C-6B16-B76E-7CCC4700E148}"/>
                    </a:ext>
                  </a:extLst>
                </p:cNvPr>
                <p:cNvSpPr/>
                <p:nvPr/>
              </p:nvSpPr>
              <p:spPr>
                <a:xfrm>
                  <a:off x="6254750" y="4505118"/>
                  <a:ext cx="1080000" cy="1080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0000" tIns="180000" rIns="180000" bIns="180000" rtlCol="0" anchor="ctr" anchorCtr="0"/>
                <a:lstStyle/>
                <a:p>
                  <a:pPr algn="ctr">
                    <a:lnSpc>
                      <a:spcPct val="70000"/>
                    </a:lnSpc>
                    <a:spcAft>
                      <a:spcPts val="600"/>
                    </a:spcAft>
                  </a:pPr>
                  <a:endParaRPr lang="en-GB" sz="4000" dirty="0">
                    <a:solidFill>
                      <a:schemeClr val="tx2"/>
                    </a:solidFill>
                    <a:latin typeface="Montserrat" panose="00000500000000000000" pitchFamily="2" charset="0"/>
                  </a:endParaRPr>
                </a:p>
              </p:txBody>
            </p:sp>
            <p:sp>
              <p:nvSpPr>
                <p:cNvPr id="140" name="Isosceles Triangle 139">
                  <a:extLst>
                    <a:ext uri="{FF2B5EF4-FFF2-40B4-BE49-F238E27FC236}">
                      <a16:creationId xmlns:a16="http://schemas.microsoft.com/office/drawing/2014/main" id="{54EECCD1-A19C-17D2-F343-35B399E9D416}"/>
                    </a:ext>
                  </a:extLst>
                </p:cNvPr>
                <p:cNvSpPr/>
                <p:nvPr/>
              </p:nvSpPr>
              <p:spPr>
                <a:xfrm rot="5400000">
                  <a:off x="7268297" y="4968667"/>
                  <a:ext cx="245165" cy="15160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610" tIns="54610" rIns="54610" bIns="54610" rtlCol="0" anchor="ctr"/>
                <a:lstStyle/>
                <a:p>
                  <a:pPr algn="l"/>
                  <a:endParaRPr lang="en-GB" sz="1500" dirty="0" err="1">
                    <a:solidFill>
                      <a:schemeClr val="tx2"/>
                    </a:solidFill>
                    <a:latin typeface="Montserrat" panose="00000500000000000000" pitchFamily="2" charset="0"/>
                  </a:endParaRPr>
                </a:p>
              </p:txBody>
            </p:sp>
          </p:grpSp>
          <p:pic>
            <p:nvPicPr>
              <p:cNvPr id="147" name="Graphic 95" descr="Kurta with solid fill">
                <a:extLst>
                  <a:ext uri="{FF2B5EF4-FFF2-40B4-BE49-F238E27FC236}">
                    <a16:creationId xmlns:a16="http://schemas.microsoft.com/office/drawing/2014/main" id="{B4E6E6B7-6893-7AAB-8B11-54D72D579E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736235" y="3145551"/>
                <a:ext cx="712732" cy="712732"/>
              </a:xfrm>
              <a:prstGeom prst="rect">
                <a:avLst/>
              </a:prstGeom>
            </p:spPr>
          </p:pic>
        </p:grpSp>
      </p:grpSp>
      <p:pic>
        <p:nvPicPr>
          <p:cNvPr id="153" name="Picture 15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1316" y="5704331"/>
            <a:ext cx="6104224" cy="11536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33307" y="507712"/>
            <a:ext cx="2878652" cy="394281"/>
          </a:xfrm>
          <a:prstGeom prst="rect">
            <a:avLst/>
          </a:prstGeom>
          <a:solidFill>
            <a:srgbClr val="31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id="{8604E924-28A2-32E5-221F-D1E5EAFA7495}"/>
              </a:ext>
            </a:extLst>
          </p:cNvPr>
          <p:cNvSpPr txBox="1">
            <a:spLocks/>
          </p:cNvSpPr>
          <p:nvPr/>
        </p:nvSpPr>
        <p:spPr>
          <a:xfrm>
            <a:off x="417978" y="528659"/>
            <a:ext cx="8789084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US" sz="3400" kern="1200" spc="-150" dirty="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609630">
              <a:lnSpc>
                <a:spcPct val="90000"/>
              </a:lnSpc>
              <a:spcAft>
                <a:spcPts val="400"/>
              </a:spcAft>
            </a:pPr>
            <a:r>
              <a:rPr lang="en-US" sz="2400" b="1" spc="0" dirty="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rPr>
              <a:t>INDIA: A STABLE PARTNER IN AN UNCERTAIN WORLD</a:t>
            </a:r>
          </a:p>
        </p:txBody>
      </p:sp>
      <p:sp>
        <p:nvSpPr>
          <p:cNvPr id="51" name="AutoShape 3"/>
          <p:cNvSpPr>
            <a:spLocks noChangeAspect="1" noChangeArrowheads="1" noTextEdit="1"/>
          </p:cNvSpPr>
          <p:nvPr/>
        </p:nvSpPr>
        <p:spPr bwMode="auto">
          <a:xfrm>
            <a:off x="10312429" y="4809389"/>
            <a:ext cx="186055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0899679" y="5486348"/>
            <a:ext cx="1266676" cy="1371757"/>
            <a:chOff x="10312429" y="5155071"/>
            <a:chExt cx="1860551" cy="1752994"/>
          </a:xfrm>
        </p:grpSpPr>
        <p:sp>
          <p:nvSpPr>
            <p:cNvPr id="52" name="Freeform 5"/>
            <p:cNvSpPr>
              <a:spLocks/>
            </p:cNvSpPr>
            <p:nvPr/>
          </p:nvSpPr>
          <p:spPr bwMode="auto">
            <a:xfrm>
              <a:off x="10312429" y="5155071"/>
              <a:ext cx="1782763" cy="868363"/>
            </a:xfrm>
            <a:custGeom>
              <a:avLst/>
              <a:gdLst>
                <a:gd name="T0" fmla="*/ 2413 w 4921"/>
                <a:gd name="T1" fmla="*/ 2099 h 2397"/>
                <a:gd name="T2" fmla="*/ 2413 w 4921"/>
                <a:gd name="T3" fmla="*/ 1842 h 2397"/>
                <a:gd name="T4" fmla="*/ 4268 w 4921"/>
                <a:gd name="T5" fmla="*/ 921 h 2397"/>
                <a:gd name="T6" fmla="*/ 4009 w 4921"/>
                <a:gd name="T7" fmla="*/ 792 h 2397"/>
                <a:gd name="T8" fmla="*/ 2413 w 4921"/>
                <a:gd name="T9" fmla="*/ 1585 h 2397"/>
                <a:gd name="T10" fmla="*/ 2413 w 4921"/>
                <a:gd name="T11" fmla="*/ 1327 h 2397"/>
                <a:gd name="T12" fmla="*/ 3750 w 4921"/>
                <a:gd name="T13" fmla="*/ 664 h 2397"/>
                <a:gd name="T14" fmla="*/ 3491 w 4921"/>
                <a:gd name="T15" fmla="*/ 535 h 2397"/>
                <a:gd name="T16" fmla="*/ 2413 w 4921"/>
                <a:gd name="T17" fmla="*/ 1070 h 2397"/>
                <a:gd name="T18" fmla="*/ 2413 w 4921"/>
                <a:gd name="T19" fmla="*/ 813 h 2397"/>
                <a:gd name="T20" fmla="*/ 3232 w 4921"/>
                <a:gd name="T21" fmla="*/ 406 h 2397"/>
                <a:gd name="T22" fmla="*/ 2972 w 4921"/>
                <a:gd name="T23" fmla="*/ 278 h 2397"/>
                <a:gd name="T24" fmla="*/ 2413 w 4921"/>
                <a:gd name="T25" fmla="*/ 555 h 2397"/>
                <a:gd name="T26" fmla="*/ 2413 w 4921"/>
                <a:gd name="T27" fmla="*/ 298 h 2397"/>
                <a:gd name="T28" fmla="*/ 2713 w 4921"/>
                <a:gd name="T29" fmla="*/ 149 h 2397"/>
                <a:gd name="T30" fmla="*/ 2413 w 4921"/>
                <a:gd name="T31" fmla="*/ 0 h 2397"/>
                <a:gd name="T32" fmla="*/ 0 w 4921"/>
                <a:gd name="T33" fmla="*/ 1198 h 2397"/>
                <a:gd name="T34" fmla="*/ 2413 w 4921"/>
                <a:gd name="T35" fmla="*/ 2397 h 2397"/>
                <a:gd name="T36" fmla="*/ 4921 w 4921"/>
                <a:gd name="T37" fmla="*/ 1198 h 2397"/>
                <a:gd name="T38" fmla="*/ 4585 w 4921"/>
                <a:gd name="T39" fmla="*/ 1093 h 2397"/>
                <a:gd name="T40" fmla="*/ 2413 w 4921"/>
                <a:gd name="T41" fmla="*/ 2099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21" h="2397">
                  <a:moveTo>
                    <a:pt x="2413" y="2099"/>
                  </a:moveTo>
                  <a:lnTo>
                    <a:pt x="2413" y="1842"/>
                  </a:lnTo>
                  <a:lnTo>
                    <a:pt x="4268" y="921"/>
                  </a:lnTo>
                  <a:lnTo>
                    <a:pt x="4009" y="792"/>
                  </a:lnTo>
                  <a:lnTo>
                    <a:pt x="2413" y="1585"/>
                  </a:lnTo>
                  <a:lnTo>
                    <a:pt x="2413" y="1327"/>
                  </a:lnTo>
                  <a:lnTo>
                    <a:pt x="3750" y="664"/>
                  </a:lnTo>
                  <a:lnTo>
                    <a:pt x="3491" y="535"/>
                  </a:lnTo>
                  <a:lnTo>
                    <a:pt x="2413" y="1070"/>
                  </a:lnTo>
                  <a:lnTo>
                    <a:pt x="2413" y="813"/>
                  </a:lnTo>
                  <a:lnTo>
                    <a:pt x="3232" y="406"/>
                  </a:lnTo>
                  <a:lnTo>
                    <a:pt x="2972" y="278"/>
                  </a:lnTo>
                  <a:lnTo>
                    <a:pt x="2413" y="555"/>
                  </a:lnTo>
                  <a:lnTo>
                    <a:pt x="2413" y="298"/>
                  </a:lnTo>
                  <a:lnTo>
                    <a:pt x="2713" y="149"/>
                  </a:lnTo>
                  <a:lnTo>
                    <a:pt x="2413" y="0"/>
                  </a:lnTo>
                  <a:lnTo>
                    <a:pt x="0" y="1198"/>
                  </a:lnTo>
                  <a:lnTo>
                    <a:pt x="2413" y="2397"/>
                  </a:lnTo>
                  <a:lnTo>
                    <a:pt x="4921" y="1198"/>
                  </a:lnTo>
                  <a:lnTo>
                    <a:pt x="4585" y="1093"/>
                  </a:lnTo>
                  <a:lnTo>
                    <a:pt x="2413" y="2099"/>
                  </a:lnTo>
                  <a:close/>
                </a:path>
              </a:pathLst>
            </a:custGeom>
            <a:solidFill>
              <a:srgbClr val="6A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11250642" y="5598377"/>
              <a:ext cx="922338" cy="1309688"/>
            </a:xfrm>
            <a:custGeom>
              <a:avLst/>
              <a:gdLst>
                <a:gd name="T0" fmla="*/ 0 w 2549"/>
                <a:gd name="T1" fmla="*/ 1219 h 3616"/>
                <a:gd name="T2" fmla="*/ 0 w 2549"/>
                <a:gd name="T3" fmla="*/ 3616 h 3616"/>
                <a:gd name="T4" fmla="*/ 2549 w 2549"/>
                <a:gd name="T5" fmla="*/ 2397 h 3616"/>
                <a:gd name="T6" fmla="*/ 2549 w 2549"/>
                <a:gd name="T7" fmla="*/ 0 h 3616"/>
                <a:gd name="T8" fmla="*/ 0 w 2549"/>
                <a:gd name="T9" fmla="*/ 1219 h 3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9" h="3616">
                  <a:moveTo>
                    <a:pt x="0" y="1219"/>
                  </a:moveTo>
                  <a:lnTo>
                    <a:pt x="0" y="3616"/>
                  </a:lnTo>
                  <a:lnTo>
                    <a:pt x="2549" y="2397"/>
                  </a:lnTo>
                  <a:lnTo>
                    <a:pt x="2549" y="0"/>
                  </a:lnTo>
                  <a:lnTo>
                    <a:pt x="0" y="1219"/>
                  </a:lnTo>
                  <a:close/>
                </a:path>
              </a:pathLst>
            </a:custGeom>
            <a:solidFill>
              <a:srgbClr val="31A2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5" name="Rectangle 54"/>
          <p:cNvSpPr/>
          <p:nvPr/>
        </p:nvSpPr>
        <p:spPr>
          <a:xfrm>
            <a:off x="0" y="428625"/>
            <a:ext cx="180975" cy="511175"/>
          </a:xfrm>
          <a:prstGeom prst="rect">
            <a:avLst/>
          </a:prstGeom>
          <a:solidFill>
            <a:srgbClr val="31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6556EC8-4EFA-6591-DC53-533A92048AAF}"/>
              </a:ext>
            </a:extLst>
          </p:cNvPr>
          <p:cNvGrpSpPr/>
          <p:nvPr/>
        </p:nvGrpSpPr>
        <p:grpSpPr>
          <a:xfrm>
            <a:off x="6491393" y="3012882"/>
            <a:ext cx="4682488" cy="832237"/>
            <a:chOff x="6491393" y="3069320"/>
            <a:chExt cx="4682488" cy="83223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254848A-2F6D-B42C-D67F-D65BA074E807}"/>
                </a:ext>
              </a:extLst>
            </p:cNvPr>
            <p:cNvGrpSpPr/>
            <p:nvPr/>
          </p:nvGrpSpPr>
          <p:grpSpPr>
            <a:xfrm>
              <a:off x="6491393" y="3069320"/>
              <a:ext cx="1080000" cy="832237"/>
              <a:chOff x="6043523" y="3069320"/>
              <a:chExt cx="1080000" cy="832237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E1D8E7D8-7E44-B99E-333E-41C5A45C1CF8}"/>
                  </a:ext>
                </a:extLst>
              </p:cNvPr>
              <p:cNvGrpSpPr/>
              <p:nvPr/>
            </p:nvGrpSpPr>
            <p:grpSpPr>
              <a:xfrm>
                <a:off x="6043523" y="3069320"/>
                <a:ext cx="1080000" cy="801294"/>
                <a:chOff x="6254750" y="4505118"/>
                <a:chExt cx="1211933" cy="1080000"/>
              </a:xfrm>
              <a:solidFill>
                <a:srgbClr val="31A2CE"/>
              </a:solidFill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1AC9B582-1780-6222-2179-924A4316BA50}"/>
                    </a:ext>
                  </a:extLst>
                </p:cNvPr>
                <p:cNvSpPr/>
                <p:nvPr/>
              </p:nvSpPr>
              <p:spPr>
                <a:xfrm>
                  <a:off x="6254750" y="4505118"/>
                  <a:ext cx="1080000" cy="1080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0000" tIns="180000" rIns="180000" bIns="180000" rtlCol="0" anchor="ctr" anchorCtr="0"/>
                <a:lstStyle/>
                <a:p>
                  <a:pPr algn="ctr">
                    <a:lnSpc>
                      <a:spcPct val="70000"/>
                    </a:lnSpc>
                    <a:spcAft>
                      <a:spcPts val="600"/>
                    </a:spcAft>
                  </a:pPr>
                  <a:endParaRPr lang="en-GB" sz="4000" dirty="0">
                    <a:solidFill>
                      <a:schemeClr val="tx2"/>
                    </a:solidFill>
                    <a:latin typeface="Montserrat" panose="00000500000000000000" pitchFamily="2" charset="0"/>
                  </a:endParaRPr>
                </a:p>
              </p:txBody>
            </p:sp>
            <p:sp>
              <p:nvSpPr>
                <p:cNvPr id="8" name="Isosceles Triangle 7">
                  <a:extLst>
                    <a:ext uri="{FF2B5EF4-FFF2-40B4-BE49-F238E27FC236}">
                      <a16:creationId xmlns:a16="http://schemas.microsoft.com/office/drawing/2014/main" id="{3A96CAFD-6373-DCD5-07F3-ECED34538B63}"/>
                    </a:ext>
                  </a:extLst>
                </p:cNvPr>
                <p:cNvSpPr/>
                <p:nvPr/>
              </p:nvSpPr>
              <p:spPr>
                <a:xfrm rot="5400000">
                  <a:off x="7268297" y="4968667"/>
                  <a:ext cx="245165" cy="15160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610" tIns="54610" rIns="54610" bIns="54610" rtlCol="0" anchor="ctr"/>
                <a:lstStyle/>
                <a:p>
                  <a:pPr algn="l"/>
                  <a:endParaRPr lang="en-GB" sz="1500" dirty="0" err="1">
                    <a:solidFill>
                      <a:schemeClr val="tx2"/>
                    </a:solidFill>
                    <a:latin typeface="Montserrat" panose="00000500000000000000" pitchFamily="2" charset="0"/>
                  </a:endParaRPr>
                </a:p>
              </p:txBody>
            </p:sp>
          </p:grpSp>
          <p:pic>
            <p:nvPicPr>
              <p:cNvPr id="149" name="Graphic 104" descr="Handshake with solid fill">
                <a:extLst>
                  <a:ext uri="{FF2B5EF4-FFF2-40B4-BE49-F238E27FC236}">
                    <a16:creationId xmlns:a16="http://schemas.microsoft.com/office/drawing/2014/main" id="{1390F33D-5752-E3FD-C242-FF3E4654A9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134990" y="3110062"/>
                <a:ext cx="791495" cy="791495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6F968E-C398-07BF-55BD-08E5E99F38B5}"/>
                </a:ext>
              </a:extLst>
            </p:cNvPr>
            <p:cNvSpPr txBox="1"/>
            <p:nvPr/>
          </p:nvSpPr>
          <p:spPr>
            <a:xfrm>
              <a:off x="7875245" y="3162273"/>
              <a:ext cx="3298636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kumimoji="0" lang="en-US" sz="1400" b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anose="00000500000000000000" pitchFamily="2" charset="0"/>
                  <a:cs typeface="Arial" panose="020B0604020202020204" pitchFamily="34" charset="0"/>
                </a:rPr>
                <a:t>Vibrant Domestic Market</a:t>
              </a:r>
            </a:p>
            <a:p>
              <a:r>
                <a:rPr lang="en-US" sz="1400" kern="0" dirty="0">
                  <a:solidFill>
                    <a:schemeClr val="bg1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A ~USD 140 Bn domestic market with an ~8% CAGR</a:t>
              </a:r>
              <a:endParaRPr kumimoji="0" lang="en-US" sz="14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B70985B-4080-0390-354E-C190A778B424}"/>
              </a:ext>
            </a:extLst>
          </p:cNvPr>
          <p:cNvGrpSpPr/>
          <p:nvPr/>
        </p:nvGrpSpPr>
        <p:grpSpPr>
          <a:xfrm>
            <a:off x="618866" y="1438646"/>
            <a:ext cx="5081741" cy="861774"/>
            <a:chOff x="618866" y="1690481"/>
            <a:chExt cx="5081741" cy="861774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AC6119BB-EFE2-9554-AFE4-A066576024F8}"/>
                </a:ext>
              </a:extLst>
            </p:cNvPr>
            <p:cNvSpPr txBox="1"/>
            <p:nvPr/>
          </p:nvSpPr>
          <p:spPr>
            <a:xfrm>
              <a:off x="1952678" y="1690481"/>
              <a:ext cx="3747929" cy="861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End to End Value Chain </a:t>
              </a:r>
            </a:p>
            <a:p>
              <a:r>
                <a:rPr lang="en-US" sz="1400" b="1" dirty="0">
                  <a:solidFill>
                    <a:schemeClr val="bg1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Capability</a:t>
              </a:r>
            </a:p>
            <a:p>
              <a:r>
                <a:rPr lang="en-IN" sz="1400" dirty="0">
                  <a:solidFill>
                    <a:schemeClr val="bg1"/>
                  </a:solidFill>
                  <a:latin typeface="Montserrat" panose="000005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Strong p</a:t>
              </a:r>
              <a:r>
                <a:rPr lang="en-IN" sz="1400" dirty="0">
                  <a:solidFill>
                    <a:schemeClr val="bg1"/>
                  </a:solidFill>
                  <a:effectLst/>
                  <a:latin typeface="Montserrat" panose="000005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resence across the value chain spectrum- right from fibre to end product</a:t>
              </a:r>
              <a:endParaRPr lang="en-IN" sz="14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12745A6-7BF8-11A6-4C06-9C0F743DF867}"/>
                </a:ext>
              </a:extLst>
            </p:cNvPr>
            <p:cNvGrpSpPr/>
            <p:nvPr/>
          </p:nvGrpSpPr>
          <p:grpSpPr>
            <a:xfrm>
              <a:off x="618866" y="1720721"/>
              <a:ext cx="1080000" cy="801294"/>
              <a:chOff x="684203" y="1686662"/>
              <a:chExt cx="1080000" cy="801294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BE184877-CA45-D831-6D54-AA5C885463FE}"/>
                  </a:ext>
                </a:extLst>
              </p:cNvPr>
              <p:cNvSpPr/>
              <p:nvPr/>
            </p:nvSpPr>
            <p:spPr>
              <a:xfrm>
                <a:off x="684203" y="1686662"/>
                <a:ext cx="963829" cy="801294"/>
              </a:xfrm>
              <a:prstGeom prst="rect">
                <a:avLst/>
              </a:prstGeom>
              <a:solidFill>
                <a:srgbClr val="31A2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ctr" anchorCtr="0"/>
              <a:lstStyle/>
              <a:p>
                <a:pPr algn="ctr">
                  <a:lnSpc>
                    <a:spcPct val="70000"/>
                  </a:lnSpc>
                  <a:spcAft>
                    <a:spcPts val="600"/>
                  </a:spcAft>
                </a:pPr>
                <a:endParaRPr lang="en-GB" sz="4000" dirty="0">
                  <a:solidFill>
                    <a:schemeClr val="bg1"/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92" name="Isosceles Triangle 91">
                <a:extLst>
                  <a:ext uri="{FF2B5EF4-FFF2-40B4-BE49-F238E27FC236}">
                    <a16:creationId xmlns:a16="http://schemas.microsoft.com/office/drawing/2014/main" id="{A67AC31C-4A1D-4133-2C07-C3F678C6DB52}"/>
                  </a:ext>
                </a:extLst>
              </p:cNvPr>
              <p:cNvSpPr/>
              <p:nvPr/>
            </p:nvSpPr>
            <p:spPr>
              <a:xfrm rot="5400000">
                <a:off x="1605605" y="2019661"/>
                <a:ext cx="181897" cy="135298"/>
              </a:xfrm>
              <a:prstGeom prst="triangle">
                <a:avLst/>
              </a:prstGeom>
              <a:solidFill>
                <a:srgbClr val="31A2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610" tIns="54610" rIns="54610" bIns="54610" rtlCol="0" anchor="ctr"/>
              <a:lstStyle/>
              <a:p>
                <a:pPr algn="l"/>
                <a:endParaRPr lang="en-GB" sz="1500" dirty="0" err="1">
                  <a:solidFill>
                    <a:schemeClr val="bg1"/>
                  </a:solidFill>
                  <a:latin typeface="Montserrat" panose="00000500000000000000" pitchFamily="2" charset="0"/>
                </a:endParaRPr>
              </a:p>
            </p:txBody>
          </p:sp>
          <p:pic>
            <p:nvPicPr>
              <p:cNvPr id="142" name="Graphic 84" descr="Connected with solid fill">
                <a:extLst>
                  <a:ext uri="{FF2B5EF4-FFF2-40B4-BE49-F238E27FC236}">
                    <a16:creationId xmlns:a16="http://schemas.microsoft.com/office/drawing/2014/main" id="{34FE561F-3EB6-CFDE-8492-E66F3DC2BF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783870" y="1695440"/>
                <a:ext cx="781068" cy="781068"/>
              </a:xfrm>
              <a:prstGeom prst="rect">
                <a:avLst/>
              </a:prstGeom>
            </p:spPr>
          </p:pic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2DBECD-D728-FD95-3D65-3378B7AA3865}"/>
              </a:ext>
            </a:extLst>
          </p:cNvPr>
          <p:cNvGrpSpPr/>
          <p:nvPr/>
        </p:nvGrpSpPr>
        <p:grpSpPr>
          <a:xfrm>
            <a:off x="6491393" y="4491035"/>
            <a:ext cx="4624477" cy="802064"/>
            <a:chOff x="6491393" y="4301514"/>
            <a:chExt cx="4624477" cy="802064"/>
          </a:xfrm>
        </p:grpSpPr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4AAB2271-C570-1C0C-964B-177B3E9D53C9}"/>
                </a:ext>
              </a:extLst>
            </p:cNvPr>
            <p:cNvSpPr txBox="1"/>
            <p:nvPr/>
          </p:nvSpPr>
          <p:spPr>
            <a:xfrm>
              <a:off x="7817234" y="4379381"/>
              <a:ext cx="3298636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kumimoji="0" lang="en-US" sz="1400" b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anose="00000500000000000000" pitchFamily="2" charset="0"/>
                  <a:cs typeface="Arial" panose="020B0604020202020204" pitchFamily="34" charset="0"/>
                </a:rPr>
                <a:t>Strong Policy Support</a:t>
              </a:r>
            </a:p>
            <a:p>
              <a:r>
                <a:rPr kumimoji="0" lang="en-US" sz="140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anose="00000500000000000000" pitchFamily="2" charset="0"/>
                  <a:cs typeface="Arial" panose="020B0604020202020204" pitchFamily="34" charset="0"/>
                </a:rPr>
                <a:t>Proactive Policy Support from Union as well as State Governments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8A7D562-B9F0-1D9B-4895-3F0389C40FC2}"/>
                </a:ext>
              </a:extLst>
            </p:cNvPr>
            <p:cNvGrpSpPr/>
            <p:nvPr/>
          </p:nvGrpSpPr>
          <p:grpSpPr>
            <a:xfrm>
              <a:off x="6491393" y="4301514"/>
              <a:ext cx="1080000" cy="802064"/>
              <a:chOff x="6043523" y="4301514"/>
              <a:chExt cx="1080000" cy="802064"/>
            </a:xfrm>
          </p:grpSpPr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E065ED18-5860-1F5F-AA2C-9D07BB2F7123}"/>
                  </a:ext>
                </a:extLst>
              </p:cNvPr>
              <p:cNvGrpSpPr/>
              <p:nvPr/>
            </p:nvGrpSpPr>
            <p:grpSpPr>
              <a:xfrm>
                <a:off x="6043523" y="4302284"/>
                <a:ext cx="1080000" cy="801294"/>
                <a:chOff x="6254750" y="4505118"/>
                <a:chExt cx="1211933" cy="1080000"/>
              </a:xfrm>
              <a:solidFill>
                <a:srgbClr val="31A2CE"/>
              </a:solidFill>
            </p:grpSpPr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267F2C27-98AA-06BC-F844-F19D4347EF65}"/>
                    </a:ext>
                  </a:extLst>
                </p:cNvPr>
                <p:cNvSpPr/>
                <p:nvPr/>
              </p:nvSpPr>
              <p:spPr>
                <a:xfrm>
                  <a:off x="6254750" y="4505118"/>
                  <a:ext cx="1080000" cy="1080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0000" tIns="180000" rIns="180000" bIns="180000" rtlCol="0" anchor="ctr" anchorCtr="0"/>
                <a:lstStyle/>
                <a:p>
                  <a:pPr algn="ctr">
                    <a:lnSpc>
                      <a:spcPct val="70000"/>
                    </a:lnSpc>
                    <a:spcAft>
                      <a:spcPts val="600"/>
                    </a:spcAft>
                  </a:pPr>
                  <a:endParaRPr lang="en-GB" sz="4000" dirty="0">
                    <a:solidFill>
                      <a:schemeClr val="tx2"/>
                    </a:solidFill>
                    <a:latin typeface="Montserrat" panose="00000500000000000000" pitchFamily="2" charset="0"/>
                  </a:endParaRPr>
                </a:p>
              </p:txBody>
            </p:sp>
            <p:sp>
              <p:nvSpPr>
                <p:cNvPr id="122" name="Isosceles Triangle 121">
                  <a:extLst>
                    <a:ext uri="{FF2B5EF4-FFF2-40B4-BE49-F238E27FC236}">
                      <a16:creationId xmlns:a16="http://schemas.microsoft.com/office/drawing/2014/main" id="{CD4095A6-19FF-C143-4F47-52962B1116B4}"/>
                    </a:ext>
                  </a:extLst>
                </p:cNvPr>
                <p:cNvSpPr/>
                <p:nvPr/>
              </p:nvSpPr>
              <p:spPr>
                <a:xfrm rot="5400000">
                  <a:off x="7268297" y="4968667"/>
                  <a:ext cx="245165" cy="15160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610" tIns="54610" rIns="54610" bIns="54610" rtlCol="0" anchor="ctr"/>
                <a:lstStyle/>
                <a:p>
                  <a:pPr algn="l"/>
                  <a:endParaRPr lang="en-GB" sz="1500" dirty="0" err="1">
                    <a:solidFill>
                      <a:schemeClr val="tx2"/>
                    </a:solidFill>
                    <a:latin typeface="Montserrat" panose="00000500000000000000" pitchFamily="2" charset="0"/>
                  </a:endParaRPr>
                </a:p>
              </p:txBody>
            </p:sp>
          </p:grpSp>
          <p:pic>
            <p:nvPicPr>
              <p:cNvPr id="15" name="Graphic 14" descr="Court outline">
                <a:extLst>
                  <a:ext uri="{FF2B5EF4-FFF2-40B4-BE49-F238E27FC236}">
                    <a16:creationId xmlns:a16="http://schemas.microsoft.com/office/drawing/2014/main" id="{62E2A8F6-68E7-EC63-A907-1C15AD03CD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6134990" y="4301514"/>
                <a:ext cx="801872" cy="801872"/>
              </a:xfrm>
              <a:prstGeom prst="rect">
                <a:avLst/>
              </a:prstGeom>
            </p:spPr>
          </p:pic>
        </p:grpSp>
      </p:grpSp>
      <p:sp>
        <p:nvSpPr>
          <p:cNvPr id="14" name="Shape 8">
            <a:extLst>
              <a:ext uri="{FF2B5EF4-FFF2-40B4-BE49-F238E27FC236}">
                <a16:creationId xmlns:a16="http://schemas.microsoft.com/office/drawing/2014/main" id="{5B72F115-17DD-F37D-7575-24CCDED5B6E5}"/>
              </a:ext>
            </a:extLst>
          </p:cNvPr>
          <p:cNvSpPr txBox="1">
            <a:spLocks/>
          </p:cNvSpPr>
          <p:nvPr/>
        </p:nvSpPr>
        <p:spPr>
          <a:xfrm>
            <a:off x="11745759" y="6505536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accent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pPr algn="r"/>
              <a:t>21</a:t>
            </a:fld>
            <a:endParaRPr lang="en-GB" sz="1000" dirty="0">
              <a:solidFill>
                <a:schemeClr val="accent2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9F896CD-7930-CFD2-543B-ED9048E092EE}"/>
              </a:ext>
            </a:extLst>
          </p:cNvPr>
          <p:cNvCxnSpPr/>
          <p:nvPr/>
        </p:nvCxnSpPr>
        <p:spPr>
          <a:xfrm>
            <a:off x="11727700" y="6505536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39056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DCD569D-62D3-121D-66FF-E33CAF585499}"/>
              </a:ext>
            </a:extLst>
          </p:cNvPr>
          <p:cNvSpPr/>
          <p:nvPr/>
        </p:nvSpPr>
        <p:spPr>
          <a:xfrm rot="10800000" flipH="1">
            <a:off x="6830981" y="5762283"/>
            <a:ext cx="365559" cy="636779"/>
          </a:xfrm>
          <a:prstGeom prst="triangle">
            <a:avLst>
              <a:gd name="adj" fmla="val 10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C30C429-8AE5-E304-C2C9-0DCB3125692E}"/>
              </a:ext>
            </a:extLst>
          </p:cNvPr>
          <p:cNvSpPr/>
          <p:nvPr/>
        </p:nvSpPr>
        <p:spPr>
          <a:xfrm rot="10800000" flipH="1">
            <a:off x="2419673" y="5880405"/>
            <a:ext cx="365557" cy="636779"/>
          </a:xfrm>
          <a:prstGeom prst="triangle">
            <a:avLst>
              <a:gd name="adj" fmla="val 10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9018DC3-DE4D-998C-3D25-A6B1638C2249}"/>
              </a:ext>
            </a:extLst>
          </p:cNvPr>
          <p:cNvSpPr/>
          <p:nvPr/>
        </p:nvSpPr>
        <p:spPr>
          <a:xfrm>
            <a:off x="7198005" y="1894115"/>
            <a:ext cx="2202604" cy="4516420"/>
          </a:xfrm>
          <a:prstGeom prst="rect">
            <a:avLst/>
          </a:prstGeom>
          <a:solidFill>
            <a:srgbClr val="003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 anchorCtr="0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Samarth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Scheme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Building Capacity, addressing skill gaps in the textile value chain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 placement oriented, industry driven skilling program across the textile value chain. In addition, various States have their own skilling/training support schemes too.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2DFBA18-F27A-CAA3-5F5B-D38716767BC9}"/>
              </a:ext>
            </a:extLst>
          </p:cNvPr>
          <p:cNvSpPr/>
          <p:nvPr/>
        </p:nvSpPr>
        <p:spPr>
          <a:xfrm>
            <a:off x="590550" y="1259633"/>
            <a:ext cx="2202604" cy="4620629"/>
          </a:xfrm>
          <a:prstGeom prst="rect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 anchorCtr="0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Pradhan Mantri Mega Integrated Textile Region and Apparel Parks (PM-MITRA) Scheme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rgbClr val="FFFFFF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Creating an integrated Textiles Value Chain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FFFFFF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7 Mega Textile Parks with an expected investment of USD 10 Bn are being set up with world class infrastructure, plug and play facilities and an integrated ecosystem </a:t>
            </a:r>
            <a:endParaRPr lang="en-US" sz="900" dirty="0">
              <a:solidFill>
                <a:srgbClr val="FFFFFF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32ADC82-70A2-B7B0-4613-21D22099F91E}"/>
              </a:ext>
            </a:extLst>
          </p:cNvPr>
          <p:cNvSpPr/>
          <p:nvPr/>
        </p:nvSpPr>
        <p:spPr>
          <a:xfrm>
            <a:off x="2793154" y="1897361"/>
            <a:ext cx="2202605" cy="4623117"/>
          </a:xfrm>
          <a:prstGeom prst="rect">
            <a:avLst/>
          </a:prstGeom>
          <a:solidFill>
            <a:srgbClr val="003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 anchorCtr="0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Production Linked Incentives (PLI) Scheme for Textiles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Boosting manufacturing of MMF Fabrics, Apparel and Technical Textiles 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100" dirty="0">
                <a:solidFill>
                  <a:srgbClr val="FFFFFF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PLI Scheme with approved incentives of INR 10,683 crore (</a:t>
            </a:r>
            <a:r>
              <a:rPr lang="en-US" sz="1100" dirty="0">
                <a:solidFill>
                  <a:srgbClr val="FFFFFF"/>
                </a:solidFill>
                <a:latin typeface="Times New Roman"/>
                <a:cs typeface="Times New Roman"/>
              </a:rPr>
              <a:t>~</a:t>
            </a:r>
            <a:r>
              <a:rPr lang="en-US" sz="1100" dirty="0">
                <a:solidFill>
                  <a:srgbClr val="FFFFFF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USD 1 Bn) to promote production of MMF Apparel, MMF Fabrics and Technical Textiles products</a:t>
            </a:r>
            <a:endParaRPr kumimoji="0" lang="en-US" sz="110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313808C0-E967-8F16-3593-21C3155DE0CC}"/>
              </a:ext>
            </a:extLst>
          </p:cNvPr>
          <p:cNvSpPr/>
          <p:nvPr/>
        </p:nvSpPr>
        <p:spPr>
          <a:xfrm rot="10800000" flipH="1" flipV="1">
            <a:off x="4630200" y="1260582"/>
            <a:ext cx="365559" cy="636779"/>
          </a:xfrm>
          <a:prstGeom prst="triangle">
            <a:avLst>
              <a:gd name="adj" fmla="val 100000"/>
            </a:avLst>
          </a:prstGeom>
          <a:solidFill>
            <a:srgbClr val="9F0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 err="1">
              <a:ln>
                <a:noFill/>
              </a:ln>
              <a:solidFill>
                <a:srgbClr val="ED0E64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1CB46C25-D01A-F503-CB12-7D1E2AF5274D}"/>
              </a:ext>
            </a:extLst>
          </p:cNvPr>
          <p:cNvSpPr/>
          <p:nvPr/>
        </p:nvSpPr>
        <p:spPr>
          <a:xfrm rot="10800000" flipH="1" flipV="1">
            <a:off x="9031882" y="1279242"/>
            <a:ext cx="365559" cy="636779"/>
          </a:xfrm>
          <a:prstGeom prst="triangle">
            <a:avLst>
              <a:gd name="adj" fmla="val 100000"/>
            </a:avLst>
          </a:prstGeom>
          <a:solidFill>
            <a:srgbClr val="9F0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2219E2A-001D-3291-911C-2C634E876344}"/>
              </a:ext>
            </a:extLst>
          </p:cNvPr>
          <p:cNvSpPr/>
          <p:nvPr/>
        </p:nvSpPr>
        <p:spPr>
          <a:xfrm>
            <a:off x="4995400" y="1259631"/>
            <a:ext cx="2202604" cy="4620629"/>
          </a:xfrm>
          <a:prstGeom prst="rect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 anchorCtr="0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National Technical Textiles Mission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Promoting Technical Textiles- towards USD 300 Bn by 2047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National Mission to support and promote Research, Innovation and Development, Education Training, Skill Development and Market Development in Technical Textiles </a:t>
            </a:r>
            <a:endParaRPr lang="en-US" sz="1100" dirty="0">
              <a:solidFill>
                <a:srgbClr val="FFFFFF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4921C81-C5EE-362E-4353-B9065D5549FB}"/>
              </a:ext>
            </a:extLst>
          </p:cNvPr>
          <p:cNvSpPr/>
          <p:nvPr/>
        </p:nvSpPr>
        <p:spPr>
          <a:xfrm>
            <a:off x="9398846" y="1259631"/>
            <a:ext cx="2202604" cy="4773787"/>
          </a:xfrm>
          <a:prstGeom prst="rect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 anchorCtr="0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Policy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Support, Incentives by the States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Liberal policy support and generous incentives by State Government including capital support, wage and skilling incentives, power and water </a:t>
            </a:r>
            <a:r>
              <a:rPr lang="en-US" sz="1100" dirty="0">
                <a:solidFill>
                  <a:srgbClr val="FFFFFF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subsidies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28B46CDF-F9D2-8025-AD27-5962BBA4A3E2}"/>
              </a:ext>
            </a:extLst>
          </p:cNvPr>
          <p:cNvSpPr txBox="1">
            <a:spLocks/>
          </p:cNvSpPr>
          <p:nvPr/>
        </p:nvSpPr>
        <p:spPr>
          <a:xfrm>
            <a:off x="417978" y="539169"/>
            <a:ext cx="11010900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US" sz="3400" kern="1200" spc="-150" dirty="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609630">
              <a:lnSpc>
                <a:spcPct val="90000"/>
              </a:lnSpc>
              <a:spcAft>
                <a:spcPts val="400"/>
              </a:spcAft>
            </a:pPr>
            <a:r>
              <a:rPr lang="en-US" sz="2400" b="1" spc="0" dirty="0">
                <a:solidFill>
                  <a:srgbClr val="ED0E64"/>
                </a:solidFill>
                <a:latin typeface="Montserrat" pitchFamily="2" charset="0"/>
                <a:ea typeface="+mn-ea"/>
                <a:cs typeface="+mn-cs"/>
              </a:rPr>
              <a:t>A SUPPORTIVE POLICY ECOSYSTEM</a:t>
            </a:r>
          </a:p>
        </p:txBody>
      </p:sp>
      <p:pic>
        <p:nvPicPr>
          <p:cNvPr id="30" name="Graphic 14" descr="Court with solid fill">
            <a:extLst>
              <a:ext uri="{FF2B5EF4-FFF2-40B4-BE49-F238E27FC236}">
                <a16:creationId xmlns:a16="http://schemas.microsoft.com/office/drawing/2014/main" id="{DA232C8C-48A7-BE0F-0D7F-7283EA3BD6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04787" y="5358115"/>
            <a:ext cx="760044" cy="722558"/>
          </a:xfrm>
          <a:prstGeom prst="rect">
            <a:avLst/>
          </a:prstGeom>
        </p:spPr>
      </p:pic>
      <p:pic>
        <p:nvPicPr>
          <p:cNvPr id="31" name="Graphic 15" descr="Document with solid fill">
            <a:extLst>
              <a:ext uri="{FF2B5EF4-FFF2-40B4-BE49-F238E27FC236}">
                <a16:creationId xmlns:a16="http://schemas.microsoft.com/office/drawing/2014/main" id="{22F0A3FA-90E1-3597-074B-668927F63B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96007" y="5137942"/>
            <a:ext cx="716729" cy="681379"/>
          </a:xfrm>
          <a:prstGeom prst="rect">
            <a:avLst/>
          </a:prstGeom>
        </p:spPr>
      </p:pic>
      <p:pic>
        <p:nvPicPr>
          <p:cNvPr id="32" name="Graphic 16" descr="Bullseye with solid fill">
            <a:extLst>
              <a:ext uri="{FF2B5EF4-FFF2-40B4-BE49-F238E27FC236}">
                <a16:creationId xmlns:a16="http://schemas.microsoft.com/office/drawing/2014/main" id="{4810F90F-3C97-EA6B-7C24-3F56A8A529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24625" y="4651999"/>
            <a:ext cx="742749" cy="706116"/>
          </a:xfrm>
          <a:prstGeom prst="rect">
            <a:avLst/>
          </a:prstGeom>
        </p:spPr>
      </p:pic>
      <p:pic>
        <p:nvPicPr>
          <p:cNvPr id="33" name="Graphic 17" descr="Business Growth with solid fill">
            <a:extLst>
              <a:ext uri="{FF2B5EF4-FFF2-40B4-BE49-F238E27FC236}">
                <a16:creationId xmlns:a16="http://schemas.microsoft.com/office/drawing/2014/main" id="{6B1D73F4-D4C4-824A-B633-6F4ED8A573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17008" y="4837403"/>
            <a:ext cx="701420" cy="666825"/>
          </a:xfrm>
          <a:prstGeom prst="rect">
            <a:avLst/>
          </a:prstGeom>
        </p:spPr>
      </p:pic>
      <p:pic>
        <p:nvPicPr>
          <p:cNvPr id="34" name="Graphic 21" descr="Handshake with solid fill">
            <a:extLst>
              <a:ext uri="{FF2B5EF4-FFF2-40B4-BE49-F238E27FC236}">
                <a16:creationId xmlns:a16="http://schemas.microsoft.com/office/drawing/2014/main" id="{99E4C09A-87F6-835D-90B3-5480EA3D10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42948" y="3609976"/>
            <a:ext cx="914400" cy="9144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A136C4F-B398-ABEE-5CEC-5DA1F65851B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587"/>
          <a:stretch/>
        </p:blipFill>
        <p:spPr>
          <a:xfrm rot="16200000">
            <a:off x="10534867" y="4709744"/>
            <a:ext cx="2017525" cy="129674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4388" y="5050105"/>
            <a:ext cx="1370909" cy="203444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428625"/>
            <a:ext cx="180975" cy="511175"/>
          </a:xfrm>
          <a:prstGeom prst="rect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624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CDC2CD-EE2A-F909-3A99-334557B8BF9A}"/>
              </a:ext>
            </a:extLst>
          </p:cNvPr>
          <p:cNvSpPr txBox="1"/>
          <p:nvPr/>
        </p:nvSpPr>
        <p:spPr>
          <a:xfrm>
            <a:off x="1470293" y="2310401"/>
            <a:ext cx="90614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rgbClr val="ED0E64"/>
                </a:solidFill>
                <a:latin typeface="Montserrat" pitchFamily="2" charset="0"/>
                <a:cs typeface="Calibri" panose="020F0502020204030204" pitchFamily="34" charset="0"/>
              </a:rPr>
              <a:t>Mark the Dates in your Calendar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B62FE5-DF6E-A603-8FD8-C35E44AE7981}"/>
              </a:ext>
            </a:extLst>
          </p:cNvPr>
          <p:cNvSpPr txBox="1"/>
          <p:nvPr/>
        </p:nvSpPr>
        <p:spPr>
          <a:xfrm>
            <a:off x="3377032" y="4272408"/>
            <a:ext cx="55764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rgbClr val="ED0E64"/>
                </a:solidFill>
                <a:latin typeface="Montserrat" pitchFamily="2" charset="0"/>
                <a:cs typeface="Calibri" panose="020F0502020204030204" pitchFamily="34" charset="0"/>
              </a:rPr>
              <a:t>VISIT ENGAGE INVEST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CDC2CD-EE2A-F909-3A99-334557B8BF9A}"/>
              </a:ext>
            </a:extLst>
          </p:cNvPr>
          <p:cNvSpPr txBox="1"/>
          <p:nvPr/>
        </p:nvSpPr>
        <p:spPr>
          <a:xfrm>
            <a:off x="2639959" y="2958918"/>
            <a:ext cx="6722076" cy="1154162"/>
          </a:xfrm>
          <a:prstGeom prst="rect">
            <a:avLst/>
          </a:prstGeom>
          <a:solidFill>
            <a:srgbClr val="ED0E64"/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rgbClr val="FFFF00"/>
                </a:solidFill>
                <a:latin typeface="Montserrat" pitchFamily="2" charset="0"/>
                <a:cs typeface="Calibri" panose="020F0502020204030204" pitchFamily="34" charset="0"/>
              </a:rPr>
              <a:t>Feb 14-17, 2025</a:t>
            </a:r>
          </a:p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rgbClr val="FFFF00"/>
                </a:solidFill>
                <a:latin typeface="Montserrat" pitchFamily="2" charset="0"/>
                <a:cs typeface="Calibri" panose="020F0502020204030204" pitchFamily="34" charset="0"/>
              </a:rPr>
              <a:t>New Delhi, India</a:t>
            </a:r>
          </a:p>
        </p:txBody>
      </p:sp>
      <p:sp>
        <p:nvSpPr>
          <p:cNvPr id="5" name="Rectangle 4"/>
          <p:cNvSpPr/>
          <p:nvPr/>
        </p:nvSpPr>
        <p:spPr>
          <a:xfrm>
            <a:off x="4954632" y="4304180"/>
            <a:ext cx="45719" cy="500228"/>
          </a:xfrm>
          <a:prstGeom prst="rect">
            <a:avLst/>
          </a:prstGeom>
          <a:solidFill>
            <a:srgbClr val="E07A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82905" y="4314689"/>
            <a:ext cx="45719" cy="500228"/>
          </a:xfrm>
          <a:prstGeom prst="rect">
            <a:avLst/>
          </a:prstGeom>
          <a:solidFill>
            <a:srgbClr val="E07A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331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7282" y="1023575"/>
            <a:ext cx="7271272" cy="15065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CDC2CD-EE2A-F909-3A99-334557B8BF9A}"/>
              </a:ext>
            </a:extLst>
          </p:cNvPr>
          <p:cNvSpPr txBox="1"/>
          <p:nvPr/>
        </p:nvSpPr>
        <p:spPr>
          <a:xfrm>
            <a:off x="1562915" y="2772942"/>
            <a:ext cx="9028067" cy="400110"/>
          </a:xfrm>
          <a:prstGeom prst="rect">
            <a:avLst/>
          </a:prstGeom>
          <a:solidFill>
            <a:srgbClr val="ED0E64"/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  <a:latin typeface="Montserrat" pitchFamily="2" charset="0"/>
                <a:cs typeface="Calibri" panose="020F0502020204030204" pitchFamily="34" charset="0"/>
              </a:rPr>
              <a:t>SPONSORS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875" y="5306075"/>
            <a:ext cx="9948250" cy="18803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0363200" y="0"/>
            <a:ext cx="1828800" cy="895350"/>
          </a:xfrm>
          <a:prstGeom prst="rect">
            <a:avLst/>
          </a:prstGeom>
          <a:solidFill>
            <a:srgbClr val="F6F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DC2CD-EE2A-F909-3A99-334557B8BF9A}"/>
              </a:ext>
            </a:extLst>
          </p:cNvPr>
          <p:cNvSpPr txBox="1"/>
          <p:nvPr/>
        </p:nvSpPr>
        <p:spPr>
          <a:xfrm>
            <a:off x="1581967" y="460618"/>
            <a:ext cx="9028067" cy="400110"/>
          </a:xfrm>
          <a:prstGeom prst="rect">
            <a:avLst/>
          </a:prstGeom>
          <a:solidFill>
            <a:srgbClr val="ED0E64"/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  <a:latin typeface="Montserrat" pitchFamily="2" charset="0"/>
                <a:cs typeface="Calibri" panose="020F0502020204030204" pitchFamily="34" charset="0"/>
              </a:rPr>
              <a:t>CONSORTIUM OF TEXTILE EXPORT PROMOTION COUNCILS (EPCs)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38174" y="460618"/>
            <a:ext cx="10877551" cy="6178307"/>
          </a:xfrm>
          <a:prstGeom prst="rect">
            <a:avLst/>
          </a:prstGeom>
          <a:noFill/>
          <a:ln w="38100">
            <a:solidFill>
              <a:srgbClr val="ED0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EA705DE-FCCD-F413-4D8C-74ADE4E107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81" y="5792855"/>
            <a:ext cx="9374044" cy="799586"/>
          </a:xfrm>
          <a:prstGeom prst="rect">
            <a:avLst/>
          </a:prstGeom>
        </p:spPr>
      </p:pic>
      <p:pic>
        <p:nvPicPr>
          <p:cNvPr id="26" name="Picture 25" descr="A black screen with red text&#10;&#10;Description automatically generated">
            <a:extLst>
              <a:ext uri="{FF2B5EF4-FFF2-40B4-BE49-F238E27FC236}">
                <a16:creationId xmlns:a16="http://schemas.microsoft.com/office/drawing/2014/main" id="{F1183784-0F7F-AD5E-8791-8F4A8EADEA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75" y="3350935"/>
            <a:ext cx="9861160" cy="173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87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" y="0"/>
            <a:ext cx="12183957" cy="6858000"/>
          </a:xfrm>
          <a:prstGeom prst="rect">
            <a:avLst/>
          </a:prstGeom>
        </p:spPr>
      </p:pic>
      <p:sp>
        <p:nvSpPr>
          <p:cNvPr id="3" name="Shape 8">
            <a:extLst>
              <a:ext uri="{FF2B5EF4-FFF2-40B4-BE49-F238E27FC236}">
                <a16:creationId xmlns:a16="http://schemas.microsoft.com/office/drawing/2014/main" id="{5F6E61C3-0286-406F-EE1F-E541411DD966}"/>
              </a:ext>
            </a:extLst>
          </p:cNvPr>
          <p:cNvSpPr txBox="1">
            <a:spLocks/>
          </p:cNvSpPr>
          <p:nvPr/>
        </p:nvSpPr>
        <p:spPr>
          <a:xfrm>
            <a:off x="11745759" y="6505536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accent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pPr algn="r"/>
              <a:t>25</a:t>
            </a:fld>
            <a:endParaRPr lang="en-GB" sz="1000" dirty="0">
              <a:solidFill>
                <a:schemeClr val="accent2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8D218D9-158E-BBFC-DAAA-CF1D91B0AE4B}"/>
              </a:ext>
            </a:extLst>
          </p:cNvPr>
          <p:cNvCxnSpPr/>
          <p:nvPr/>
        </p:nvCxnSpPr>
        <p:spPr>
          <a:xfrm>
            <a:off x="11727700" y="6505536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859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F5C3E4A-5D16-395E-791B-65EE4F9F1C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1" y="0"/>
            <a:ext cx="12146977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14D8DF-CFD8-698D-6687-F3EB58F5A5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3510" y="2841346"/>
            <a:ext cx="3171546" cy="1887870"/>
          </a:xfrm>
          <a:prstGeom prst="rect">
            <a:avLst/>
          </a:prstGeom>
        </p:spPr>
      </p:pic>
      <p:sp>
        <p:nvSpPr>
          <p:cNvPr id="2" name="Shape 8">
            <a:extLst>
              <a:ext uri="{FF2B5EF4-FFF2-40B4-BE49-F238E27FC236}">
                <a16:creationId xmlns:a16="http://schemas.microsoft.com/office/drawing/2014/main" id="{4105B658-4F0C-CD25-3BBA-365C5FAB87B1}"/>
              </a:ext>
            </a:extLst>
          </p:cNvPr>
          <p:cNvSpPr txBox="1">
            <a:spLocks/>
          </p:cNvSpPr>
          <p:nvPr/>
        </p:nvSpPr>
        <p:spPr>
          <a:xfrm>
            <a:off x="11745759" y="6505536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accent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pPr algn="r"/>
              <a:t>3</a:t>
            </a:fld>
            <a:endParaRPr lang="en-GB" sz="1000" dirty="0">
              <a:solidFill>
                <a:schemeClr val="accent2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9044C20-E5D7-93AF-A08B-542C1C588CB0}"/>
              </a:ext>
            </a:extLst>
          </p:cNvPr>
          <p:cNvCxnSpPr/>
          <p:nvPr/>
        </p:nvCxnSpPr>
        <p:spPr>
          <a:xfrm>
            <a:off x="11727700" y="6505536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571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52B8B6F-9CE4-1A3A-02A2-2564C4E3E27F}"/>
              </a:ext>
            </a:extLst>
          </p:cNvPr>
          <p:cNvGrpSpPr/>
          <p:nvPr/>
        </p:nvGrpSpPr>
        <p:grpSpPr>
          <a:xfrm>
            <a:off x="274320" y="1253208"/>
            <a:ext cx="11694160" cy="5516880"/>
            <a:chOff x="148300" y="996333"/>
            <a:chExt cx="11916988" cy="52901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9482270-8673-C803-CC5C-EE3C8EE56A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12115" y="3615233"/>
              <a:ext cx="4253173" cy="2671267"/>
            </a:xfrm>
            <a:prstGeom prst="rect">
              <a:avLst/>
            </a:prstGeom>
          </p:spPr>
        </p:pic>
        <p:pic>
          <p:nvPicPr>
            <p:cNvPr id="12" name="Picture 11" descr="A group of people sitting on a stage&#10;&#10;Description automatically generated">
              <a:extLst>
                <a:ext uri="{FF2B5EF4-FFF2-40B4-BE49-F238E27FC236}">
                  <a16:creationId xmlns:a16="http://schemas.microsoft.com/office/drawing/2014/main" id="{751327B8-8E47-98D3-4E28-2047D2D7D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20864" y="996333"/>
              <a:ext cx="3867150" cy="2555140"/>
            </a:xfrm>
            <a:prstGeom prst="rect">
              <a:avLst/>
            </a:prstGeom>
          </p:spPr>
        </p:pic>
        <p:pic>
          <p:nvPicPr>
            <p:cNvPr id="20" name="Picture 19" descr="A person standing at a podium&#10;&#10;Description automatically generated">
              <a:extLst>
                <a:ext uri="{FF2B5EF4-FFF2-40B4-BE49-F238E27FC236}">
                  <a16:creationId xmlns:a16="http://schemas.microsoft.com/office/drawing/2014/main" id="{02FA6A1C-90E6-4583-6A90-55EFFDB48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300" y="996333"/>
              <a:ext cx="3570181" cy="529016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4622FF3-EAA4-417F-F1EF-C4CDE5F78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20864" y="3615233"/>
              <a:ext cx="3888868" cy="2671267"/>
            </a:xfrm>
            <a:prstGeom prst="rect">
              <a:avLst/>
            </a:prstGeom>
          </p:spPr>
        </p:pic>
        <p:pic>
          <p:nvPicPr>
            <p:cNvPr id="2" name="Picture 1" descr="A group of people sitting at a table&#10;&#10;Description automatically generated">
              <a:extLst>
                <a:ext uri="{FF2B5EF4-FFF2-40B4-BE49-F238E27FC236}">
                  <a16:creationId xmlns:a16="http://schemas.microsoft.com/office/drawing/2014/main" id="{BEFEB836-5BCF-CC9C-8B80-41EBFCD32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33704" y="996333"/>
              <a:ext cx="4231584" cy="255514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9C6AA92-DB42-4134-A600-BFEFC8A3B7B3}"/>
              </a:ext>
            </a:extLst>
          </p:cNvPr>
          <p:cNvSpPr txBox="1"/>
          <p:nvPr/>
        </p:nvSpPr>
        <p:spPr>
          <a:xfrm>
            <a:off x="95650" y="444146"/>
            <a:ext cx="11255528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ED0E64"/>
                </a:solidFill>
                <a:latin typeface="Montserrat" pitchFamily="2" charset="0"/>
              </a:rPr>
              <a:t>INAUGURATION BY THE HON’BLE PRIME MINISTER OF INDIA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428625"/>
            <a:ext cx="180975" cy="511175"/>
          </a:xfrm>
          <a:prstGeom prst="rect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sp>
        <p:nvSpPr>
          <p:cNvPr id="4" name="Shape 8">
            <a:extLst>
              <a:ext uri="{FF2B5EF4-FFF2-40B4-BE49-F238E27FC236}">
                <a16:creationId xmlns:a16="http://schemas.microsoft.com/office/drawing/2014/main" id="{10601C66-D4B5-0023-045E-31690B86A643}"/>
              </a:ext>
            </a:extLst>
          </p:cNvPr>
          <p:cNvSpPr txBox="1">
            <a:spLocks/>
          </p:cNvSpPr>
          <p:nvPr/>
        </p:nvSpPr>
        <p:spPr>
          <a:xfrm>
            <a:off x="11745759" y="6505536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accent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pPr algn="r"/>
              <a:t>4</a:t>
            </a:fld>
            <a:endParaRPr lang="en-GB" sz="1000" dirty="0">
              <a:solidFill>
                <a:schemeClr val="accent2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F973A05-DA9A-35FC-0DB0-7B0470A68B42}"/>
              </a:ext>
            </a:extLst>
          </p:cNvPr>
          <p:cNvCxnSpPr/>
          <p:nvPr/>
        </p:nvCxnSpPr>
        <p:spPr>
          <a:xfrm>
            <a:off x="11727700" y="6505536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581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EB47BFD-0B72-EDA8-1080-02542A317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593" y="480290"/>
            <a:ext cx="11010900" cy="533400"/>
          </a:xfrm>
        </p:spPr>
        <p:txBody>
          <a:bodyPr vert="horz" lIns="0" tIns="0" rIns="0" bIns="0" rtlCol="0" anchor="t" anchorCtr="0">
            <a:noAutofit/>
          </a:bodyPr>
          <a:lstStyle/>
          <a:p>
            <a:pPr defTabSz="609630">
              <a:lnSpc>
                <a:spcPct val="90000"/>
              </a:lnSpc>
              <a:spcAft>
                <a:spcPts val="400"/>
              </a:spcAft>
            </a:pPr>
            <a:r>
              <a:rPr lang="en-US" sz="2800" b="1" dirty="0">
                <a:solidFill>
                  <a:srgbClr val="ED0E64"/>
                </a:solidFill>
                <a:latin typeface="Montserrat" pitchFamily="2" charset="0"/>
                <a:ea typeface="+mn-ea"/>
                <a:cs typeface="+mn-cs"/>
              </a:rPr>
              <a:t>BHARAT TEX 2024 - BRINGING THE WORLD TO INDIA</a:t>
            </a:r>
            <a:br>
              <a:rPr lang="en-US" sz="2800" b="1" dirty="0">
                <a:solidFill>
                  <a:srgbClr val="ED0E64"/>
                </a:solidFill>
                <a:latin typeface="Montserrat" pitchFamily="2" charset="0"/>
                <a:ea typeface="+mn-ea"/>
                <a:cs typeface="+mn-cs"/>
              </a:rPr>
            </a:br>
            <a:endParaRPr lang="en-US" sz="2800" b="1" dirty="0">
              <a:solidFill>
                <a:srgbClr val="ED0E64"/>
              </a:solidFill>
              <a:latin typeface="Montserrat" pitchFamily="2" charset="0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8DED9DE-85CA-BFB5-B73E-8823E4C3BF72}"/>
              </a:ext>
            </a:extLst>
          </p:cNvPr>
          <p:cNvCxnSpPr>
            <a:cxnSpLocks/>
          </p:cNvCxnSpPr>
          <p:nvPr/>
        </p:nvCxnSpPr>
        <p:spPr>
          <a:xfrm flipH="1">
            <a:off x="7334727" y="2070919"/>
            <a:ext cx="761261" cy="619263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794C35F-F1BD-5447-3722-2000EBCA9ED9}"/>
              </a:ext>
            </a:extLst>
          </p:cNvPr>
          <p:cNvCxnSpPr>
            <a:cxnSpLocks/>
          </p:cNvCxnSpPr>
          <p:nvPr/>
        </p:nvCxnSpPr>
        <p:spPr>
          <a:xfrm>
            <a:off x="4197236" y="2072640"/>
            <a:ext cx="654345" cy="61754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8379A1-6A0F-313C-7DC8-43C9E2745728}"/>
              </a:ext>
            </a:extLst>
          </p:cNvPr>
          <p:cNvCxnSpPr>
            <a:cxnSpLocks/>
          </p:cNvCxnSpPr>
          <p:nvPr/>
        </p:nvCxnSpPr>
        <p:spPr>
          <a:xfrm>
            <a:off x="8095988" y="3587192"/>
            <a:ext cx="733528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37CD791-5485-3FFF-B365-13F1EA4B5013}"/>
              </a:ext>
            </a:extLst>
          </p:cNvPr>
          <p:cNvCxnSpPr>
            <a:cxnSpLocks/>
          </p:cNvCxnSpPr>
          <p:nvPr/>
        </p:nvCxnSpPr>
        <p:spPr>
          <a:xfrm>
            <a:off x="3425143" y="3617316"/>
            <a:ext cx="733528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8FAEF0-FE4D-F6BA-0410-39CE6F29F676}"/>
              </a:ext>
            </a:extLst>
          </p:cNvPr>
          <p:cNvCxnSpPr>
            <a:cxnSpLocks/>
          </p:cNvCxnSpPr>
          <p:nvPr/>
        </p:nvCxnSpPr>
        <p:spPr>
          <a:xfrm>
            <a:off x="8085168" y="4592012"/>
            <a:ext cx="689291" cy="691193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4001D9-8193-5866-622C-59D9A3DD8BEF}"/>
              </a:ext>
            </a:extLst>
          </p:cNvPr>
          <p:cNvCxnSpPr>
            <a:cxnSpLocks/>
          </p:cNvCxnSpPr>
          <p:nvPr/>
        </p:nvCxnSpPr>
        <p:spPr>
          <a:xfrm>
            <a:off x="8075668" y="2081084"/>
            <a:ext cx="733528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92E7C69-DC8B-7591-27DE-1CB243631323}"/>
              </a:ext>
            </a:extLst>
          </p:cNvPr>
          <p:cNvGrpSpPr/>
          <p:nvPr/>
        </p:nvGrpSpPr>
        <p:grpSpPr>
          <a:xfrm>
            <a:off x="3144599" y="2550160"/>
            <a:ext cx="5902805" cy="3738880"/>
            <a:chOff x="3144599" y="2550160"/>
            <a:chExt cx="5902805" cy="430784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75552D4-01BD-F8BF-0749-59BDFD38B838}"/>
                </a:ext>
              </a:extLst>
            </p:cNvPr>
            <p:cNvGrpSpPr/>
            <p:nvPr/>
          </p:nvGrpSpPr>
          <p:grpSpPr>
            <a:xfrm>
              <a:off x="3144599" y="2550160"/>
              <a:ext cx="5902805" cy="4307840"/>
              <a:chOff x="3144599" y="1274736"/>
              <a:chExt cx="5902805" cy="5583264"/>
            </a:xfrm>
          </p:grpSpPr>
          <p:sp>
            <p:nvSpPr>
              <p:cNvPr id="19" name="Shape 49237">
                <a:extLst>
                  <a:ext uri="{FF2B5EF4-FFF2-40B4-BE49-F238E27FC236}">
                    <a16:creationId xmlns:a16="http://schemas.microsoft.com/office/drawing/2014/main" id="{5DEAAA30-E7E2-AB1E-41FB-9C471E338EB4}"/>
                  </a:ext>
                </a:extLst>
              </p:cNvPr>
              <p:cNvSpPr/>
              <p:nvPr/>
            </p:nvSpPr>
            <p:spPr>
              <a:xfrm>
                <a:off x="3581284" y="3273643"/>
                <a:ext cx="5002158" cy="12730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7" y="0"/>
                    </a:moveTo>
                    <a:lnTo>
                      <a:pt x="14" y="153"/>
                    </a:lnTo>
                    <a:cubicBezTo>
                      <a:pt x="12" y="358"/>
                      <a:pt x="10" y="563"/>
                      <a:pt x="7" y="767"/>
                    </a:cubicBezTo>
                    <a:cubicBezTo>
                      <a:pt x="5" y="971"/>
                      <a:pt x="2" y="1176"/>
                      <a:pt x="0" y="1381"/>
                    </a:cubicBezTo>
                    <a:lnTo>
                      <a:pt x="0" y="12157"/>
                    </a:lnTo>
                    <a:cubicBezTo>
                      <a:pt x="1" y="12776"/>
                      <a:pt x="10" y="13390"/>
                      <a:pt x="27" y="13998"/>
                    </a:cubicBezTo>
                    <a:cubicBezTo>
                      <a:pt x="39" y="14431"/>
                      <a:pt x="55" y="14870"/>
                      <a:pt x="111" y="15262"/>
                    </a:cubicBezTo>
                    <a:cubicBezTo>
                      <a:pt x="162" y="15623"/>
                      <a:pt x="244" y="15913"/>
                      <a:pt x="335" y="16167"/>
                    </a:cubicBezTo>
                    <a:cubicBezTo>
                      <a:pt x="443" y="16469"/>
                      <a:pt x="568" y="16715"/>
                      <a:pt x="701" y="16945"/>
                    </a:cubicBezTo>
                    <a:cubicBezTo>
                      <a:pt x="1308" y="17988"/>
                      <a:pt x="2137" y="18739"/>
                      <a:pt x="3158" y="19405"/>
                    </a:cubicBezTo>
                    <a:cubicBezTo>
                      <a:pt x="5362" y="20840"/>
                      <a:pt x="8079" y="21586"/>
                      <a:pt x="10796" y="21600"/>
                    </a:cubicBezTo>
                    <a:cubicBezTo>
                      <a:pt x="10799" y="21600"/>
                      <a:pt x="10801" y="21600"/>
                      <a:pt x="10804" y="21600"/>
                    </a:cubicBezTo>
                    <a:cubicBezTo>
                      <a:pt x="13521" y="21586"/>
                      <a:pt x="16238" y="20840"/>
                      <a:pt x="18442" y="19405"/>
                    </a:cubicBezTo>
                    <a:cubicBezTo>
                      <a:pt x="19463" y="18739"/>
                      <a:pt x="20292" y="17988"/>
                      <a:pt x="20899" y="16945"/>
                    </a:cubicBezTo>
                    <a:cubicBezTo>
                      <a:pt x="21032" y="16715"/>
                      <a:pt x="21157" y="16469"/>
                      <a:pt x="21265" y="16167"/>
                    </a:cubicBezTo>
                    <a:cubicBezTo>
                      <a:pt x="21356" y="15913"/>
                      <a:pt x="21438" y="15623"/>
                      <a:pt x="21489" y="15262"/>
                    </a:cubicBezTo>
                    <a:cubicBezTo>
                      <a:pt x="21545" y="14870"/>
                      <a:pt x="21561" y="14431"/>
                      <a:pt x="21573" y="13998"/>
                    </a:cubicBezTo>
                    <a:cubicBezTo>
                      <a:pt x="21590" y="13390"/>
                      <a:pt x="21599" y="12776"/>
                      <a:pt x="21600" y="12157"/>
                    </a:cubicBezTo>
                    <a:lnTo>
                      <a:pt x="21600" y="1381"/>
                    </a:lnTo>
                    <a:cubicBezTo>
                      <a:pt x="21598" y="1176"/>
                      <a:pt x="21595" y="971"/>
                      <a:pt x="21593" y="767"/>
                    </a:cubicBezTo>
                    <a:cubicBezTo>
                      <a:pt x="21590" y="563"/>
                      <a:pt x="21588" y="358"/>
                      <a:pt x="21586" y="153"/>
                    </a:cubicBezTo>
                    <a:lnTo>
                      <a:pt x="21563" y="0"/>
                    </a:lnTo>
                    <a:lnTo>
                      <a:pt x="10804" y="270"/>
                    </a:lnTo>
                    <a:lnTo>
                      <a:pt x="10796" y="27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1400" dirty="0">
                  <a:solidFill>
                    <a:schemeClr val="bg1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20" name="Shape 49238">
                <a:extLst>
                  <a:ext uri="{FF2B5EF4-FFF2-40B4-BE49-F238E27FC236}">
                    <a16:creationId xmlns:a16="http://schemas.microsoft.com/office/drawing/2014/main" id="{DAD9199A-D0FA-2127-4B30-901ABA02EF49}"/>
                  </a:ext>
                </a:extLst>
              </p:cNvPr>
              <p:cNvSpPr/>
              <p:nvPr/>
            </p:nvSpPr>
            <p:spPr>
              <a:xfrm>
                <a:off x="3582811" y="2879001"/>
                <a:ext cx="5000632" cy="8071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1400" dirty="0">
                  <a:solidFill>
                    <a:schemeClr val="bg1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21" name="Shape 49243">
                <a:extLst>
                  <a:ext uri="{FF2B5EF4-FFF2-40B4-BE49-F238E27FC236}">
                    <a16:creationId xmlns:a16="http://schemas.microsoft.com/office/drawing/2014/main" id="{1E28ADC9-2C11-0E83-BBE4-F3DBF807B7CF}"/>
                  </a:ext>
                </a:extLst>
              </p:cNvPr>
              <p:cNvSpPr/>
              <p:nvPr/>
            </p:nvSpPr>
            <p:spPr>
              <a:xfrm>
                <a:off x="3990965" y="2366460"/>
                <a:ext cx="4194724" cy="11393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7" y="0"/>
                    </a:moveTo>
                    <a:lnTo>
                      <a:pt x="14" y="153"/>
                    </a:lnTo>
                    <a:cubicBezTo>
                      <a:pt x="12" y="358"/>
                      <a:pt x="10" y="563"/>
                      <a:pt x="7" y="767"/>
                    </a:cubicBezTo>
                    <a:cubicBezTo>
                      <a:pt x="5" y="971"/>
                      <a:pt x="2" y="1176"/>
                      <a:pt x="0" y="1381"/>
                    </a:cubicBezTo>
                    <a:lnTo>
                      <a:pt x="0" y="12157"/>
                    </a:lnTo>
                    <a:cubicBezTo>
                      <a:pt x="1" y="12776"/>
                      <a:pt x="10" y="13390"/>
                      <a:pt x="27" y="13998"/>
                    </a:cubicBezTo>
                    <a:cubicBezTo>
                      <a:pt x="39" y="14431"/>
                      <a:pt x="55" y="14870"/>
                      <a:pt x="111" y="15262"/>
                    </a:cubicBezTo>
                    <a:cubicBezTo>
                      <a:pt x="162" y="15623"/>
                      <a:pt x="244" y="15913"/>
                      <a:pt x="335" y="16167"/>
                    </a:cubicBezTo>
                    <a:cubicBezTo>
                      <a:pt x="443" y="16469"/>
                      <a:pt x="568" y="16715"/>
                      <a:pt x="701" y="16945"/>
                    </a:cubicBezTo>
                    <a:cubicBezTo>
                      <a:pt x="1308" y="17988"/>
                      <a:pt x="2137" y="18739"/>
                      <a:pt x="3158" y="19405"/>
                    </a:cubicBezTo>
                    <a:cubicBezTo>
                      <a:pt x="5362" y="20840"/>
                      <a:pt x="8079" y="21586"/>
                      <a:pt x="10796" y="21600"/>
                    </a:cubicBezTo>
                    <a:cubicBezTo>
                      <a:pt x="10799" y="21600"/>
                      <a:pt x="10801" y="21600"/>
                      <a:pt x="10804" y="21600"/>
                    </a:cubicBezTo>
                    <a:cubicBezTo>
                      <a:pt x="13521" y="21586"/>
                      <a:pt x="16238" y="20840"/>
                      <a:pt x="18442" y="19405"/>
                    </a:cubicBezTo>
                    <a:cubicBezTo>
                      <a:pt x="19463" y="18739"/>
                      <a:pt x="20292" y="17988"/>
                      <a:pt x="20899" y="16945"/>
                    </a:cubicBezTo>
                    <a:cubicBezTo>
                      <a:pt x="21032" y="16715"/>
                      <a:pt x="21157" y="16469"/>
                      <a:pt x="21265" y="16167"/>
                    </a:cubicBezTo>
                    <a:cubicBezTo>
                      <a:pt x="21356" y="15913"/>
                      <a:pt x="21438" y="15623"/>
                      <a:pt x="21489" y="15262"/>
                    </a:cubicBezTo>
                    <a:cubicBezTo>
                      <a:pt x="21545" y="14870"/>
                      <a:pt x="21561" y="14431"/>
                      <a:pt x="21573" y="13998"/>
                    </a:cubicBezTo>
                    <a:cubicBezTo>
                      <a:pt x="21590" y="13390"/>
                      <a:pt x="21599" y="12776"/>
                      <a:pt x="21600" y="12157"/>
                    </a:cubicBezTo>
                    <a:lnTo>
                      <a:pt x="21600" y="1381"/>
                    </a:lnTo>
                    <a:cubicBezTo>
                      <a:pt x="21598" y="1176"/>
                      <a:pt x="21595" y="971"/>
                      <a:pt x="21593" y="767"/>
                    </a:cubicBezTo>
                    <a:cubicBezTo>
                      <a:pt x="21590" y="563"/>
                      <a:pt x="21588" y="358"/>
                      <a:pt x="21586" y="153"/>
                    </a:cubicBezTo>
                    <a:lnTo>
                      <a:pt x="21563" y="0"/>
                    </a:lnTo>
                    <a:lnTo>
                      <a:pt x="10804" y="270"/>
                    </a:lnTo>
                    <a:lnTo>
                      <a:pt x="10796" y="27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1400" dirty="0">
                  <a:solidFill>
                    <a:schemeClr val="bg1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22" name="Shape 49244">
                <a:extLst>
                  <a:ext uri="{FF2B5EF4-FFF2-40B4-BE49-F238E27FC236}">
                    <a16:creationId xmlns:a16="http://schemas.microsoft.com/office/drawing/2014/main" id="{2240B1A3-2FAF-155E-C0F3-31A0B58FE467}"/>
                  </a:ext>
                </a:extLst>
              </p:cNvPr>
              <p:cNvSpPr/>
              <p:nvPr/>
            </p:nvSpPr>
            <p:spPr>
              <a:xfrm>
                <a:off x="3991604" y="2028018"/>
                <a:ext cx="4193396" cy="692855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1400" dirty="0">
                  <a:solidFill>
                    <a:schemeClr val="bg1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23" name="Shape 49249">
                <a:extLst>
                  <a:ext uri="{FF2B5EF4-FFF2-40B4-BE49-F238E27FC236}">
                    <a16:creationId xmlns:a16="http://schemas.microsoft.com/office/drawing/2014/main" id="{E862C11E-3003-73E7-363C-C99F49277FC5}"/>
                  </a:ext>
                </a:extLst>
              </p:cNvPr>
              <p:cNvSpPr/>
              <p:nvPr/>
            </p:nvSpPr>
            <p:spPr>
              <a:xfrm>
                <a:off x="4526791" y="1499441"/>
                <a:ext cx="3122883" cy="1016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43" extrusionOk="0">
                    <a:moveTo>
                      <a:pt x="0" y="0"/>
                    </a:moveTo>
                    <a:lnTo>
                      <a:pt x="0" y="16469"/>
                    </a:lnTo>
                    <a:cubicBezTo>
                      <a:pt x="0" y="17666"/>
                      <a:pt x="1055" y="18859"/>
                      <a:pt x="3163" y="19773"/>
                    </a:cubicBezTo>
                    <a:cubicBezTo>
                      <a:pt x="7381" y="21600"/>
                      <a:pt x="14219" y="21600"/>
                      <a:pt x="18437" y="19773"/>
                    </a:cubicBezTo>
                    <a:cubicBezTo>
                      <a:pt x="20545" y="18859"/>
                      <a:pt x="21600" y="17666"/>
                      <a:pt x="21600" y="16469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1400" dirty="0">
                  <a:solidFill>
                    <a:schemeClr val="bg1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24" name="Shape 49250">
                <a:extLst>
                  <a:ext uri="{FF2B5EF4-FFF2-40B4-BE49-F238E27FC236}">
                    <a16:creationId xmlns:a16="http://schemas.microsoft.com/office/drawing/2014/main" id="{B2812119-5809-6BF1-9C36-69AD4ADE11EB}"/>
                  </a:ext>
                </a:extLst>
              </p:cNvPr>
              <p:cNvSpPr/>
              <p:nvPr/>
            </p:nvSpPr>
            <p:spPr>
              <a:xfrm>
                <a:off x="4526931" y="1274736"/>
                <a:ext cx="3122743" cy="44966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1400" dirty="0">
                  <a:solidFill>
                    <a:schemeClr val="bg1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25" name="Shape 49256">
                <a:extLst>
                  <a:ext uri="{FF2B5EF4-FFF2-40B4-BE49-F238E27FC236}">
                    <a16:creationId xmlns:a16="http://schemas.microsoft.com/office/drawing/2014/main" id="{93D5D0E9-1C74-71FB-AEC1-474DF9680578}"/>
                  </a:ext>
                </a:extLst>
              </p:cNvPr>
              <p:cNvSpPr/>
              <p:nvPr/>
            </p:nvSpPr>
            <p:spPr>
              <a:xfrm>
                <a:off x="3144599" y="4488656"/>
                <a:ext cx="5902805" cy="2369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193" y="0"/>
                    </a:moveTo>
                    <a:cubicBezTo>
                      <a:pt x="13797" y="294"/>
                      <a:pt x="12278" y="452"/>
                      <a:pt x="10757" y="455"/>
                    </a:cubicBezTo>
                    <a:cubicBezTo>
                      <a:pt x="10754" y="455"/>
                      <a:pt x="10752" y="455"/>
                      <a:pt x="10749" y="455"/>
                    </a:cubicBezTo>
                    <a:cubicBezTo>
                      <a:pt x="9260" y="452"/>
                      <a:pt x="7772" y="302"/>
                      <a:pt x="6400" y="20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15193" y="0"/>
                    </a:lnTo>
                    <a:close/>
                  </a:path>
                </a:pathLst>
              </a:custGeom>
              <a:solidFill>
                <a:schemeClr val="tx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1400" dirty="0">
                  <a:solidFill>
                    <a:schemeClr val="bg1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26" name="Shape 49261">
                <a:extLst>
                  <a:ext uri="{FF2B5EF4-FFF2-40B4-BE49-F238E27FC236}">
                    <a16:creationId xmlns:a16="http://schemas.microsoft.com/office/drawing/2014/main" id="{9535C9D3-B8D8-3ED8-DF2B-813A63618806}"/>
                  </a:ext>
                </a:extLst>
              </p:cNvPr>
              <p:cNvSpPr/>
              <p:nvPr/>
            </p:nvSpPr>
            <p:spPr>
              <a:xfrm>
                <a:off x="5226611" y="1686687"/>
                <a:ext cx="1723432" cy="828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281" extrusionOk="0">
                    <a:moveTo>
                      <a:pt x="0" y="0"/>
                    </a:moveTo>
                    <a:lnTo>
                      <a:pt x="0" y="20323"/>
                    </a:lnTo>
                    <a:cubicBezTo>
                      <a:pt x="6526" y="21600"/>
                      <a:pt x="15074" y="21600"/>
                      <a:pt x="21600" y="20323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584200">
                  <a:lnSpc>
                    <a:spcPct val="100000"/>
                  </a:lnSpc>
                  <a:spcBef>
                    <a:spcPts val="0"/>
                  </a:spcBef>
                  <a:defRPr sz="1500" cap="all">
                    <a:solidFill>
                      <a:srgbClr val="FFFF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endParaRPr sz="700" dirty="0">
                  <a:solidFill>
                    <a:schemeClr val="bg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  <p:sp>
            <p:nvSpPr>
              <p:cNvPr id="27" name="Shape 49262">
                <a:extLst>
                  <a:ext uri="{FF2B5EF4-FFF2-40B4-BE49-F238E27FC236}">
                    <a16:creationId xmlns:a16="http://schemas.microsoft.com/office/drawing/2014/main" id="{37BD035F-9AF6-6BA1-56A1-54F7856B3AC0}"/>
                  </a:ext>
                </a:extLst>
              </p:cNvPr>
              <p:cNvSpPr/>
              <p:nvPr/>
            </p:nvSpPr>
            <p:spPr>
              <a:xfrm>
                <a:off x="5059728" y="2476406"/>
                <a:ext cx="2064436" cy="24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97" extrusionOk="0">
                    <a:moveTo>
                      <a:pt x="1793" y="0"/>
                    </a:moveTo>
                    <a:lnTo>
                      <a:pt x="1740" y="294"/>
                    </a:lnTo>
                    <a:lnTo>
                      <a:pt x="0" y="17581"/>
                    </a:lnTo>
                    <a:cubicBezTo>
                      <a:pt x="1622" y="18856"/>
                      <a:pt x="3328" y="19827"/>
                      <a:pt x="5081" y="20489"/>
                    </a:cubicBezTo>
                    <a:cubicBezTo>
                      <a:pt x="6834" y="21151"/>
                      <a:pt x="8634" y="21506"/>
                      <a:pt x="10444" y="21548"/>
                    </a:cubicBezTo>
                    <a:lnTo>
                      <a:pt x="10444" y="21597"/>
                    </a:lnTo>
                    <a:cubicBezTo>
                      <a:pt x="10563" y="21600"/>
                      <a:pt x="10681" y="21573"/>
                      <a:pt x="10800" y="21573"/>
                    </a:cubicBezTo>
                    <a:cubicBezTo>
                      <a:pt x="10919" y="21573"/>
                      <a:pt x="11037" y="21600"/>
                      <a:pt x="11156" y="21597"/>
                    </a:cubicBezTo>
                    <a:lnTo>
                      <a:pt x="11156" y="21548"/>
                    </a:lnTo>
                    <a:cubicBezTo>
                      <a:pt x="12966" y="21506"/>
                      <a:pt x="14766" y="21151"/>
                      <a:pt x="16519" y="20489"/>
                    </a:cubicBezTo>
                    <a:cubicBezTo>
                      <a:pt x="18272" y="19827"/>
                      <a:pt x="19978" y="18856"/>
                      <a:pt x="21600" y="17581"/>
                    </a:cubicBezTo>
                    <a:lnTo>
                      <a:pt x="19778" y="294"/>
                    </a:lnTo>
                    <a:lnTo>
                      <a:pt x="19726" y="0"/>
                    </a:lnTo>
                    <a:cubicBezTo>
                      <a:pt x="17011" y="2150"/>
                      <a:pt x="13886" y="3183"/>
                      <a:pt x="10759" y="3183"/>
                    </a:cubicBezTo>
                    <a:cubicBezTo>
                      <a:pt x="7633" y="3183"/>
                      <a:pt x="4507" y="2150"/>
                      <a:pt x="1793" y="0"/>
                    </a:cubicBezTo>
                    <a:close/>
                  </a:path>
                </a:pathLst>
              </a:custGeom>
              <a:solidFill>
                <a:schemeClr val="tx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1400" dirty="0">
                  <a:solidFill>
                    <a:schemeClr val="bg1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28" name="Shape 49263">
                <a:extLst>
                  <a:ext uri="{FF2B5EF4-FFF2-40B4-BE49-F238E27FC236}">
                    <a16:creationId xmlns:a16="http://schemas.microsoft.com/office/drawing/2014/main" id="{AC552E22-64A5-D28D-49E5-468EC40A3A70}"/>
                  </a:ext>
                </a:extLst>
              </p:cNvPr>
              <p:cNvSpPr/>
              <p:nvPr/>
            </p:nvSpPr>
            <p:spPr>
              <a:xfrm>
                <a:off x="5058063" y="2668115"/>
                <a:ext cx="2064435" cy="8377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165"/>
                    </a:lnTo>
                    <a:lnTo>
                      <a:pt x="58" y="0"/>
                    </a:lnTo>
                    <a:lnTo>
                      <a:pt x="0" y="0"/>
                    </a:lnTo>
                    <a:close/>
                    <a:moveTo>
                      <a:pt x="0" y="165"/>
                    </a:moveTo>
                    <a:lnTo>
                      <a:pt x="0" y="20197"/>
                    </a:lnTo>
                    <a:cubicBezTo>
                      <a:pt x="3382" y="21087"/>
                      <a:pt x="7053" y="21586"/>
                      <a:pt x="10750" y="21600"/>
                    </a:cubicBezTo>
                    <a:cubicBezTo>
                      <a:pt x="10767" y="21600"/>
                      <a:pt x="10783" y="21600"/>
                      <a:pt x="10800" y="21600"/>
                    </a:cubicBezTo>
                    <a:cubicBezTo>
                      <a:pt x="14515" y="21586"/>
                      <a:pt x="18204" y="21080"/>
                      <a:pt x="21600" y="20183"/>
                    </a:cubicBezTo>
                    <a:lnTo>
                      <a:pt x="21600" y="165"/>
                    </a:lnTo>
                    <a:cubicBezTo>
                      <a:pt x="18356" y="915"/>
                      <a:pt x="14776" y="1306"/>
                      <a:pt x="11156" y="1331"/>
                    </a:cubicBezTo>
                    <a:lnTo>
                      <a:pt x="11156" y="1346"/>
                    </a:lnTo>
                    <a:cubicBezTo>
                      <a:pt x="11037" y="1346"/>
                      <a:pt x="10919" y="1338"/>
                      <a:pt x="10800" y="1338"/>
                    </a:cubicBezTo>
                    <a:cubicBezTo>
                      <a:pt x="10681" y="1338"/>
                      <a:pt x="10563" y="1346"/>
                      <a:pt x="10444" y="1346"/>
                    </a:cubicBezTo>
                    <a:lnTo>
                      <a:pt x="10444" y="1331"/>
                    </a:lnTo>
                    <a:cubicBezTo>
                      <a:pt x="6824" y="1306"/>
                      <a:pt x="3244" y="915"/>
                      <a:pt x="0" y="165"/>
                    </a:cubicBezTo>
                    <a:close/>
                    <a:moveTo>
                      <a:pt x="21600" y="165"/>
                    </a:moveTo>
                    <a:lnTo>
                      <a:pt x="21600" y="0"/>
                    </a:lnTo>
                    <a:lnTo>
                      <a:pt x="21542" y="0"/>
                    </a:lnTo>
                    <a:lnTo>
                      <a:pt x="21600" y="165"/>
                    </a:lnTo>
                    <a:close/>
                  </a:path>
                </a:pathLst>
              </a:custGeom>
              <a:solidFill>
                <a:schemeClr val="tx2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584200">
                  <a:lnSpc>
                    <a:spcPct val="100000"/>
                  </a:lnSpc>
                  <a:spcBef>
                    <a:spcPts val="0"/>
                  </a:spcBef>
                  <a:defRPr sz="1500" cap="all">
                    <a:solidFill>
                      <a:srgbClr val="FFFF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endParaRPr sz="700" dirty="0">
                  <a:solidFill>
                    <a:schemeClr val="bg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  <p:sp>
            <p:nvSpPr>
              <p:cNvPr id="29" name="Shape 49264">
                <a:extLst>
                  <a:ext uri="{FF2B5EF4-FFF2-40B4-BE49-F238E27FC236}">
                    <a16:creationId xmlns:a16="http://schemas.microsoft.com/office/drawing/2014/main" id="{AC3FA690-C11B-B3F7-337E-88F02B5AA81C}"/>
                  </a:ext>
                </a:extLst>
              </p:cNvPr>
              <p:cNvSpPr/>
              <p:nvPr/>
            </p:nvSpPr>
            <p:spPr>
              <a:xfrm>
                <a:off x="4890911" y="3451696"/>
                <a:ext cx="2401252" cy="2338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98" extrusionOk="0">
                    <a:moveTo>
                      <a:pt x="1521" y="0"/>
                    </a:moveTo>
                    <a:lnTo>
                      <a:pt x="0" y="17139"/>
                    </a:lnTo>
                    <a:cubicBezTo>
                      <a:pt x="1715" y="18684"/>
                      <a:pt x="3524" y="19827"/>
                      <a:pt x="5379" y="20567"/>
                    </a:cubicBezTo>
                    <a:cubicBezTo>
                      <a:pt x="7080" y="21245"/>
                      <a:pt x="8820" y="21555"/>
                      <a:pt x="10563" y="21572"/>
                    </a:cubicBezTo>
                    <a:lnTo>
                      <a:pt x="10563" y="21598"/>
                    </a:lnTo>
                    <a:cubicBezTo>
                      <a:pt x="10642" y="21600"/>
                      <a:pt x="10722" y="21572"/>
                      <a:pt x="10801" y="21572"/>
                    </a:cubicBezTo>
                    <a:cubicBezTo>
                      <a:pt x="10880" y="21572"/>
                      <a:pt x="10958" y="21600"/>
                      <a:pt x="11037" y="21598"/>
                    </a:cubicBezTo>
                    <a:lnTo>
                      <a:pt x="11037" y="21572"/>
                    </a:lnTo>
                    <a:cubicBezTo>
                      <a:pt x="12780" y="21555"/>
                      <a:pt x="14520" y="21245"/>
                      <a:pt x="16221" y="20567"/>
                    </a:cubicBezTo>
                    <a:cubicBezTo>
                      <a:pt x="18076" y="19827"/>
                      <a:pt x="19885" y="18684"/>
                      <a:pt x="21600" y="17139"/>
                    </a:cubicBezTo>
                    <a:lnTo>
                      <a:pt x="20079" y="0"/>
                    </a:lnTo>
                    <a:cubicBezTo>
                      <a:pt x="17232" y="3115"/>
                      <a:pt x="14147" y="4859"/>
                      <a:pt x="11037" y="4974"/>
                    </a:cubicBezTo>
                    <a:cubicBezTo>
                      <a:pt x="10962" y="4978"/>
                      <a:pt x="10887" y="4996"/>
                      <a:pt x="10811" y="5000"/>
                    </a:cubicBezTo>
                    <a:cubicBezTo>
                      <a:pt x="10742" y="4999"/>
                      <a:pt x="10674" y="4981"/>
                      <a:pt x="10605" y="4974"/>
                    </a:cubicBezTo>
                    <a:cubicBezTo>
                      <a:pt x="10591" y="4974"/>
                      <a:pt x="10577" y="4975"/>
                      <a:pt x="10563" y="4974"/>
                    </a:cubicBezTo>
                    <a:cubicBezTo>
                      <a:pt x="7453" y="4859"/>
                      <a:pt x="4368" y="3115"/>
                      <a:pt x="1521" y="0"/>
                    </a:cubicBezTo>
                    <a:close/>
                  </a:path>
                </a:pathLst>
              </a:custGeom>
              <a:solidFill>
                <a:schemeClr val="tx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1400" dirty="0">
                  <a:solidFill>
                    <a:schemeClr val="bg1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30" name="Shape 49265">
                <a:extLst>
                  <a:ext uri="{FF2B5EF4-FFF2-40B4-BE49-F238E27FC236}">
                    <a16:creationId xmlns:a16="http://schemas.microsoft.com/office/drawing/2014/main" id="{48BBA96A-0E9B-8617-2847-96F8ABFF163F}"/>
                  </a:ext>
                </a:extLst>
              </p:cNvPr>
              <p:cNvSpPr/>
              <p:nvPr/>
            </p:nvSpPr>
            <p:spPr>
              <a:xfrm>
                <a:off x="4890911" y="3635592"/>
                <a:ext cx="2401252" cy="92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4900" y="1562"/>
                      <a:pt x="6723" y="1578"/>
                      <a:pt x="0" y="39"/>
                    </a:cubicBezTo>
                    <a:lnTo>
                      <a:pt x="0" y="20290"/>
                    </a:lnTo>
                    <a:cubicBezTo>
                      <a:pt x="3390" y="21138"/>
                      <a:pt x="7068" y="21588"/>
                      <a:pt x="10751" y="21600"/>
                    </a:cubicBezTo>
                    <a:cubicBezTo>
                      <a:pt x="10757" y="21600"/>
                      <a:pt x="10763" y="21600"/>
                      <a:pt x="10769" y="21600"/>
                    </a:cubicBezTo>
                    <a:cubicBezTo>
                      <a:pt x="14481" y="21587"/>
                      <a:pt x="18188" y="21132"/>
                      <a:pt x="21600" y="2027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2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584200">
                  <a:lnSpc>
                    <a:spcPct val="100000"/>
                  </a:lnSpc>
                  <a:spcBef>
                    <a:spcPts val="0"/>
                  </a:spcBef>
                  <a:defRPr sz="1500" cap="all">
                    <a:solidFill>
                      <a:srgbClr val="FFFF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endParaRPr sz="700" dirty="0">
                  <a:solidFill>
                    <a:schemeClr val="bg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  <p:sp>
            <p:nvSpPr>
              <p:cNvPr id="31" name="Shape 49266">
                <a:extLst>
                  <a:ext uri="{FF2B5EF4-FFF2-40B4-BE49-F238E27FC236}">
                    <a16:creationId xmlns:a16="http://schemas.microsoft.com/office/drawing/2014/main" id="{B3BFDB75-E46C-E02F-6F4D-202929F9DE0B}"/>
                  </a:ext>
                </a:extLst>
              </p:cNvPr>
              <p:cNvSpPr/>
              <p:nvPr/>
            </p:nvSpPr>
            <p:spPr>
              <a:xfrm>
                <a:off x="5225774" y="1274805"/>
                <a:ext cx="1725107" cy="4495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17" extrusionOk="0">
                    <a:moveTo>
                      <a:pt x="10800" y="0"/>
                    </a:moveTo>
                    <a:cubicBezTo>
                      <a:pt x="8409" y="0"/>
                      <a:pt x="6024" y="249"/>
                      <a:pt x="3763" y="718"/>
                    </a:cubicBezTo>
                    <a:lnTo>
                      <a:pt x="0" y="19270"/>
                    </a:lnTo>
                    <a:cubicBezTo>
                      <a:pt x="6525" y="21600"/>
                      <a:pt x="15075" y="21600"/>
                      <a:pt x="21600" y="19270"/>
                    </a:cubicBezTo>
                    <a:lnTo>
                      <a:pt x="17837" y="718"/>
                    </a:lnTo>
                    <a:cubicBezTo>
                      <a:pt x="15575" y="249"/>
                      <a:pt x="13192" y="0"/>
                      <a:pt x="10800" y="0"/>
                    </a:cubicBezTo>
                    <a:close/>
                  </a:path>
                </a:pathLst>
              </a:custGeom>
              <a:solidFill>
                <a:schemeClr val="tx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1400" dirty="0">
                  <a:solidFill>
                    <a:schemeClr val="bg1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6EBF786-6DC3-BD50-DFCC-B705089E4F65}"/>
                  </a:ext>
                </a:extLst>
              </p:cNvPr>
              <p:cNvSpPr txBox="1"/>
              <p:nvPr/>
            </p:nvSpPr>
            <p:spPr>
              <a:xfrm>
                <a:off x="4689196" y="1754673"/>
                <a:ext cx="394659" cy="50556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01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CE79C96-148F-B25C-AB77-8A966B22D01A}"/>
                  </a:ext>
                </a:extLst>
              </p:cNvPr>
              <p:cNvSpPr txBox="1"/>
              <p:nvPr/>
            </p:nvSpPr>
            <p:spPr>
              <a:xfrm>
                <a:off x="4307041" y="2725016"/>
                <a:ext cx="434734" cy="50556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02</a:t>
                </a:r>
                <a:endParaRPr lang="en-US" sz="16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84583D3-37EC-15EB-F05D-7319308E706F}"/>
                  </a:ext>
                </a:extLst>
              </p:cNvPr>
              <p:cNvSpPr txBox="1"/>
              <p:nvPr/>
            </p:nvSpPr>
            <p:spPr>
              <a:xfrm>
                <a:off x="4015523" y="3732508"/>
                <a:ext cx="441146" cy="50556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03</a:t>
                </a:r>
                <a:endParaRPr lang="en-US" sz="16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52A509D-DB02-DFA2-5B32-186436128BC7}"/>
                </a:ext>
              </a:extLst>
            </p:cNvPr>
            <p:cNvSpPr txBox="1"/>
            <p:nvPr/>
          </p:nvSpPr>
          <p:spPr>
            <a:xfrm>
              <a:off x="7441586" y="3681086"/>
              <a:ext cx="450764" cy="39007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05</a:t>
              </a:r>
              <a:endParaRPr lang="en-US" sz="16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8874FD-02FA-96DB-CF3F-9DFAE09719E3}"/>
                </a:ext>
              </a:extLst>
            </p:cNvPr>
            <p:cNvSpPr txBox="1"/>
            <p:nvPr/>
          </p:nvSpPr>
          <p:spPr>
            <a:xfrm>
              <a:off x="7071269" y="2951302"/>
              <a:ext cx="457176" cy="39007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04</a:t>
              </a:r>
              <a:endParaRPr lang="en-US" sz="16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BC57517-C431-795F-1994-F5338DA931D7}"/>
                </a:ext>
              </a:extLst>
            </p:cNvPr>
            <p:cNvSpPr txBox="1"/>
            <p:nvPr/>
          </p:nvSpPr>
          <p:spPr>
            <a:xfrm>
              <a:off x="7658655" y="4457205"/>
              <a:ext cx="449161" cy="39007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06</a:t>
              </a:r>
              <a:endParaRPr lang="en-US" sz="16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D24E4E9-3142-CD96-04B3-8A75F95A9533}"/>
              </a:ext>
            </a:extLst>
          </p:cNvPr>
          <p:cNvCxnSpPr>
            <a:cxnSpLocks/>
          </p:cNvCxnSpPr>
          <p:nvPr/>
        </p:nvCxnSpPr>
        <p:spPr>
          <a:xfrm>
            <a:off x="3473868" y="2072640"/>
            <a:ext cx="733528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D9B8ED3-A576-4D89-4C5C-69C5770625EE}"/>
              </a:ext>
            </a:extLst>
          </p:cNvPr>
          <p:cNvCxnSpPr>
            <a:cxnSpLocks/>
          </p:cNvCxnSpPr>
          <p:nvPr/>
        </p:nvCxnSpPr>
        <p:spPr>
          <a:xfrm flipH="1">
            <a:off x="3463708" y="4608364"/>
            <a:ext cx="612373" cy="5788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5" name="Graphic 44" descr="Map with pin with solid fill">
            <a:extLst>
              <a:ext uri="{FF2B5EF4-FFF2-40B4-BE49-F238E27FC236}">
                <a16:creationId xmlns:a16="http://schemas.microsoft.com/office/drawing/2014/main" id="{4C47B5ED-7EF7-6DF1-2B01-F9534FD3DB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18618" y="2505594"/>
            <a:ext cx="914400" cy="9144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E6B9B38-276B-89E4-830B-49AF847AEA1F}"/>
              </a:ext>
            </a:extLst>
          </p:cNvPr>
          <p:cNvSpPr txBox="1"/>
          <p:nvPr/>
        </p:nvSpPr>
        <p:spPr>
          <a:xfrm>
            <a:off x="4741775" y="5283205"/>
            <a:ext cx="2550388" cy="69119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spcAft>
                <a:spcPts val="600"/>
              </a:spcAft>
            </a:pPr>
            <a:endParaRPr lang="en-IN" sz="1500" b="1" dirty="0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FF0BBBF-6733-C7FA-B899-60AFBFC90E9D}"/>
              </a:ext>
            </a:extLst>
          </p:cNvPr>
          <p:cNvSpPr txBox="1"/>
          <p:nvPr/>
        </p:nvSpPr>
        <p:spPr>
          <a:xfrm>
            <a:off x="4390034" y="5387071"/>
            <a:ext cx="3512285" cy="77982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latin typeface="Montserrat" pitchFamily="2" charset="0"/>
              </a:rPr>
              <a:t>One-of-a-kind</a:t>
            </a:r>
            <a:r>
              <a:rPr lang="en-US" sz="2000" b="1" dirty="0">
                <a:solidFill>
                  <a:schemeClr val="bg1"/>
                </a:solidFill>
                <a:latin typeface="Montserrat" pitchFamily="2" charset="0"/>
              </a:rPr>
              <a:t> Global Mega Textile Event</a:t>
            </a:r>
            <a:endParaRPr lang="en-IN" sz="20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8" name="Picture 47" descr="A black sign with green and orange text&#10;&#10;Description automatically generated">
            <a:extLst>
              <a:ext uri="{FF2B5EF4-FFF2-40B4-BE49-F238E27FC236}">
                <a16:creationId xmlns:a16="http://schemas.microsoft.com/office/drawing/2014/main" id="{8AF50147-612E-622D-FBFA-7E428E25AE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6084" y="1276492"/>
            <a:ext cx="2525502" cy="751784"/>
          </a:xfrm>
          <a:prstGeom prst="rect">
            <a:avLst/>
          </a:prstGeom>
          <a:noFill/>
        </p:spPr>
      </p:pic>
      <p:sp>
        <p:nvSpPr>
          <p:cNvPr id="43" name="Rectangle 42"/>
          <p:cNvSpPr/>
          <p:nvPr/>
        </p:nvSpPr>
        <p:spPr>
          <a:xfrm>
            <a:off x="0" y="428625"/>
            <a:ext cx="180975" cy="511175"/>
          </a:xfrm>
          <a:prstGeom prst="rect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2290" y="1849267"/>
            <a:ext cx="26662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ED0E64"/>
                </a:solidFill>
                <a:latin typeface="Montserrat" pitchFamily="2" charset="0"/>
              </a:rPr>
              <a:t>Unified 5F focus </a:t>
            </a:r>
          </a:p>
          <a:p>
            <a:r>
              <a:rPr lang="en-US" sz="1400" dirty="0">
                <a:latin typeface="Montserrat" pitchFamily="2" charset="0"/>
              </a:rPr>
              <a:t>Covered the entire value chain from </a:t>
            </a:r>
            <a:r>
              <a:rPr lang="en-US" sz="1400" dirty="0" err="1">
                <a:latin typeface="Montserrat" pitchFamily="2" charset="0"/>
              </a:rPr>
              <a:t>fibre</a:t>
            </a:r>
            <a:r>
              <a:rPr lang="en-US" sz="1400" dirty="0">
                <a:latin typeface="Montserrat" pitchFamily="2" charset="0"/>
              </a:rPr>
              <a:t> to finished products under one roof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67915" y="3391800"/>
            <a:ext cx="26662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7213EA"/>
                </a:solidFill>
                <a:latin typeface="Montserrat" pitchFamily="2" charset="0"/>
              </a:rPr>
              <a:t>Largest ever exhibition area</a:t>
            </a:r>
          </a:p>
          <a:p>
            <a:r>
              <a:rPr lang="en-US" sz="1400" dirty="0">
                <a:latin typeface="Montserrat" pitchFamily="2" charset="0"/>
              </a:rPr>
              <a:t>2 mill sq ft. exhibition space </a:t>
            </a:r>
          </a:p>
          <a:p>
            <a:r>
              <a:rPr lang="en-US" sz="1400" dirty="0">
                <a:latin typeface="Montserrat" pitchFamily="2" charset="0"/>
              </a:rPr>
              <a:t>2 parallel venues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09600" y="5097708"/>
            <a:ext cx="32080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Montserrat" pitchFamily="2" charset="0"/>
              </a:rPr>
              <a:t>Global in Size and Reach</a:t>
            </a:r>
            <a:br>
              <a:rPr lang="en-US" sz="1400" b="1" dirty="0">
                <a:latin typeface="Montserrat" pitchFamily="2" charset="0"/>
              </a:rPr>
            </a:br>
            <a:r>
              <a:rPr lang="en-US" sz="1400" dirty="0">
                <a:latin typeface="Montserrat" pitchFamily="2" charset="0"/>
              </a:rPr>
              <a:t>~3,000 Buyers from 110+ Countries</a:t>
            </a:r>
          </a:p>
          <a:p>
            <a:r>
              <a:rPr lang="en-US" sz="1400" dirty="0">
                <a:latin typeface="Montserrat" pitchFamily="2" charset="0"/>
              </a:rPr>
              <a:t> 1,00,000 visitors</a:t>
            </a:r>
            <a:endParaRPr lang="en-IN" sz="1400" dirty="0" err="1">
              <a:latin typeface="Montserrat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29516" y="1849267"/>
            <a:ext cx="31623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ED0E64"/>
                </a:solidFill>
                <a:latin typeface="Montserrat" pitchFamily="2" charset="0"/>
              </a:rPr>
              <a:t>50+ Knowledge Sessions, 112 International Speakers</a:t>
            </a:r>
          </a:p>
          <a:p>
            <a:r>
              <a:rPr lang="en-US" sz="1400" dirty="0">
                <a:latin typeface="Montserrat" pitchFamily="2" charset="0"/>
              </a:rPr>
              <a:t>3 CXOs Roundtables </a:t>
            </a:r>
          </a:p>
          <a:p>
            <a:r>
              <a:rPr lang="en-US" sz="1400" dirty="0">
                <a:latin typeface="Montserrat" pitchFamily="2" charset="0"/>
              </a:rPr>
              <a:t>45 High-Octane Panel Discussions</a:t>
            </a:r>
            <a:endParaRPr lang="en-IN" sz="1400" dirty="0" err="1">
              <a:latin typeface="Montserrat" pitchFamily="2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8829516" y="3391800"/>
            <a:ext cx="31623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7213EA"/>
                </a:solidFill>
                <a:latin typeface="Montserrat" pitchFamily="2" charset="0"/>
              </a:rPr>
              <a:t>63 </a:t>
            </a:r>
            <a:r>
              <a:rPr lang="en-US" sz="1400" b="1" dirty="0" err="1">
                <a:solidFill>
                  <a:srgbClr val="7213EA"/>
                </a:solidFill>
                <a:latin typeface="Montserrat" pitchFamily="2" charset="0"/>
              </a:rPr>
              <a:t>MoUs</a:t>
            </a:r>
            <a:r>
              <a:rPr lang="en-US" sz="1400" b="1" dirty="0">
                <a:solidFill>
                  <a:srgbClr val="7213EA"/>
                </a:solidFill>
                <a:latin typeface="Montserrat" pitchFamily="2" charset="0"/>
              </a:rPr>
              <a:t>, 8 Book Launches</a:t>
            </a:r>
          </a:p>
          <a:p>
            <a:r>
              <a:rPr lang="en-US" sz="1400" dirty="0">
                <a:latin typeface="Montserrat" pitchFamily="2" charset="0"/>
              </a:rPr>
              <a:t>Launch of </a:t>
            </a:r>
            <a:r>
              <a:rPr lang="en-US" sz="1400" dirty="0" err="1">
                <a:latin typeface="Montserrat" pitchFamily="2" charset="0"/>
              </a:rPr>
              <a:t>IndiaTEX</a:t>
            </a:r>
            <a:endParaRPr lang="en-US" sz="1400" dirty="0">
              <a:latin typeface="Montserrat" pitchFamily="2" charset="0"/>
            </a:endParaRPr>
          </a:p>
          <a:p>
            <a:r>
              <a:rPr lang="en-US" sz="1400" dirty="0">
                <a:latin typeface="Montserrat" pitchFamily="2" charset="0"/>
              </a:rPr>
              <a:t>ESG </a:t>
            </a:r>
            <a:r>
              <a:rPr lang="en-US" sz="1400" dirty="0" err="1">
                <a:latin typeface="Montserrat" pitchFamily="2" charset="0"/>
              </a:rPr>
              <a:t>fora</a:t>
            </a:r>
            <a:r>
              <a:rPr lang="en-US" sz="1400" dirty="0">
                <a:latin typeface="Montserrat" pitchFamily="2" charset="0"/>
              </a:rPr>
              <a:t>, Gender talks, films </a:t>
            </a:r>
            <a:endParaRPr lang="en-IN" sz="1400" dirty="0" err="1">
              <a:latin typeface="Montserrat" pitchFamily="2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829516" y="5063253"/>
            <a:ext cx="31623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B8F5"/>
                </a:solidFill>
                <a:latin typeface="Montserrat" pitchFamily="2" charset="0"/>
              </a:rPr>
              <a:t>5 Fashion Presentations </a:t>
            </a:r>
          </a:p>
          <a:p>
            <a:r>
              <a:rPr lang="en-US" sz="1400" b="1" dirty="0">
                <a:solidFill>
                  <a:srgbClr val="00B8F5"/>
                </a:solidFill>
                <a:latin typeface="Montserrat" pitchFamily="2" charset="0"/>
              </a:rPr>
              <a:t>Dedicated Sectoral Events </a:t>
            </a:r>
          </a:p>
          <a:p>
            <a:r>
              <a:rPr lang="en-US" sz="1400" dirty="0">
                <a:latin typeface="Montserrat" pitchFamily="2" charset="0"/>
              </a:rPr>
              <a:t>International Silk Conference NIFT Alumni meet, Indi </a:t>
            </a:r>
            <a:r>
              <a:rPr lang="en-US" sz="1400" dirty="0" err="1">
                <a:latin typeface="Montserrat" pitchFamily="2" charset="0"/>
              </a:rPr>
              <a:t>Haat</a:t>
            </a:r>
            <a:r>
              <a:rPr lang="en-US" sz="1400" dirty="0">
                <a:latin typeface="Montserrat" pitchFamily="2" charset="0"/>
              </a:rPr>
              <a:t>, etc.</a:t>
            </a:r>
            <a:endParaRPr lang="en-IN" sz="1400" dirty="0" err="1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804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Box 14">
            <a:extLst>
              <a:ext uri="{FF2B5EF4-FFF2-40B4-BE49-F238E27FC236}">
                <a16:creationId xmlns:a16="http://schemas.microsoft.com/office/drawing/2014/main" id="{2CCFBBA8-8AD4-7290-FD58-228DD54F6763}"/>
              </a:ext>
            </a:extLst>
          </p:cNvPr>
          <p:cNvSpPr txBox="1"/>
          <p:nvPr/>
        </p:nvSpPr>
        <p:spPr>
          <a:xfrm>
            <a:off x="6177280" y="1103131"/>
            <a:ext cx="1818245" cy="1252117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906"/>
              </a:lnSpc>
            </a:pPr>
            <a:endParaRPr sz="1200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0AE1A219-7F9E-7A57-02D9-C5A7DA11DB94}"/>
              </a:ext>
            </a:extLst>
          </p:cNvPr>
          <p:cNvSpPr txBox="1"/>
          <p:nvPr/>
        </p:nvSpPr>
        <p:spPr>
          <a:xfrm>
            <a:off x="3153133" y="1103255"/>
            <a:ext cx="1805996" cy="124728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906"/>
              </a:lnSpc>
            </a:pPr>
            <a:endParaRPr sz="1200"/>
          </a:p>
        </p:txBody>
      </p:sp>
      <p:sp>
        <p:nvSpPr>
          <p:cNvPr id="53" name="Rectangle 52"/>
          <p:cNvSpPr/>
          <p:nvPr/>
        </p:nvSpPr>
        <p:spPr>
          <a:xfrm>
            <a:off x="0" y="428625"/>
            <a:ext cx="180975" cy="511175"/>
          </a:xfrm>
          <a:prstGeom prst="rect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87271" y="1240394"/>
            <a:ext cx="10617458" cy="2142522"/>
            <a:chOff x="678120" y="1240394"/>
            <a:chExt cx="10617458" cy="2142522"/>
          </a:xfrm>
        </p:grpSpPr>
        <p:sp>
          <p:nvSpPr>
            <p:cNvPr id="57" name="Rectangle 56"/>
            <p:cNvSpPr/>
            <p:nvPr/>
          </p:nvSpPr>
          <p:spPr>
            <a:xfrm>
              <a:off x="5430916" y="1455398"/>
              <a:ext cx="2426311" cy="1202077"/>
            </a:xfrm>
            <a:prstGeom prst="rect">
              <a:avLst/>
            </a:prstGeom>
            <a:solidFill>
              <a:srgbClr val="ED0E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US" sz="1500" dirty="0" err="1">
                <a:solidFill>
                  <a:schemeClr val="bg1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072346" y="1455398"/>
              <a:ext cx="1849336" cy="1202077"/>
            </a:xfrm>
            <a:prstGeom prst="rect">
              <a:avLst/>
            </a:prstGeom>
            <a:solidFill>
              <a:srgbClr val="ED0E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US" sz="1500" dirty="0" err="1">
                <a:solidFill>
                  <a:schemeClr val="bg1"/>
                </a:solidFill>
              </a:endParaRPr>
            </a:p>
          </p:txBody>
        </p:sp>
        <p:sp>
          <p:nvSpPr>
            <p:cNvPr id="56" name="TextBox 16">
              <a:extLst>
                <a:ext uri="{FF2B5EF4-FFF2-40B4-BE49-F238E27FC236}">
                  <a16:creationId xmlns:a16="http://schemas.microsoft.com/office/drawing/2014/main" id="{32B9CB5A-4D4F-540C-B002-42465996BCC7}"/>
                </a:ext>
              </a:extLst>
            </p:cNvPr>
            <p:cNvSpPr txBox="1"/>
            <p:nvPr/>
          </p:nvSpPr>
          <p:spPr>
            <a:xfrm>
              <a:off x="3082493" y="1259331"/>
              <a:ext cx="1839189" cy="11174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297"/>
                </a:lnSpc>
                <a:spcBef>
                  <a:spcPct val="0"/>
                </a:spcBef>
              </a:pPr>
              <a:r>
                <a:rPr lang="en-US" sz="4000" dirty="0">
                  <a:solidFill>
                    <a:schemeClr val="bg1"/>
                  </a:solidFill>
                  <a:latin typeface="Montserrat" pitchFamily="2" charset="0"/>
                </a:rPr>
                <a:t>3,000+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78120" y="1455398"/>
              <a:ext cx="1849336" cy="1202077"/>
            </a:xfrm>
            <a:prstGeom prst="rect">
              <a:avLst/>
            </a:prstGeom>
            <a:solidFill>
              <a:srgbClr val="ED0E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US" sz="1500" dirty="0" err="1">
                <a:solidFill>
                  <a:schemeClr val="bg1"/>
                </a:solidFill>
              </a:endParaRPr>
            </a:p>
          </p:txBody>
        </p:sp>
        <p:sp>
          <p:nvSpPr>
            <p:cNvPr id="101" name="TextBox 16">
              <a:extLst>
                <a:ext uri="{FF2B5EF4-FFF2-40B4-BE49-F238E27FC236}">
                  <a16:creationId xmlns:a16="http://schemas.microsoft.com/office/drawing/2014/main" id="{32B9CB5A-4D4F-540C-B002-42465996BCC7}"/>
                </a:ext>
              </a:extLst>
            </p:cNvPr>
            <p:cNvSpPr txBox="1"/>
            <p:nvPr/>
          </p:nvSpPr>
          <p:spPr>
            <a:xfrm>
              <a:off x="784281" y="1240394"/>
              <a:ext cx="1650625" cy="11174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297"/>
                </a:lnSpc>
                <a:spcBef>
                  <a:spcPct val="0"/>
                </a:spcBef>
              </a:pPr>
              <a:r>
                <a:rPr lang="en-US" sz="4000" dirty="0">
                  <a:solidFill>
                    <a:schemeClr val="bg1"/>
                  </a:solidFill>
                  <a:latin typeface="Montserrat" pitchFamily="2" charset="0"/>
                </a:rPr>
                <a:t>3,500+</a:t>
              </a:r>
            </a:p>
          </p:txBody>
        </p:sp>
        <p:sp>
          <p:nvSpPr>
            <p:cNvPr id="102" name="TextBox 17">
              <a:extLst>
                <a:ext uri="{FF2B5EF4-FFF2-40B4-BE49-F238E27FC236}">
                  <a16:creationId xmlns:a16="http://schemas.microsoft.com/office/drawing/2014/main" id="{BFC5F79C-0B44-BC0E-4417-B4EDF0364A06}"/>
                </a:ext>
              </a:extLst>
            </p:cNvPr>
            <p:cNvSpPr txBox="1"/>
            <p:nvPr/>
          </p:nvSpPr>
          <p:spPr>
            <a:xfrm>
              <a:off x="698383" y="2767363"/>
              <a:ext cx="1808810" cy="4769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  <a:spcBef>
                  <a:spcPct val="0"/>
                </a:spcBef>
              </a:pPr>
              <a:r>
                <a:rPr lang="en-US" sz="2000" dirty="0">
                  <a:latin typeface="Montserrat" pitchFamily="2" charset="0"/>
                </a:rPr>
                <a:t>EXHIBITORS</a:t>
              </a:r>
            </a:p>
          </p:txBody>
        </p:sp>
        <p:sp>
          <p:nvSpPr>
            <p:cNvPr id="105" name="TextBox 20">
              <a:extLst>
                <a:ext uri="{FF2B5EF4-FFF2-40B4-BE49-F238E27FC236}">
                  <a16:creationId xmlns:a16="http://schemas.microsoft.com/office/drawing/2014/main" id="{C0BEF6C0-EB92-7BC5-07C0-354A9F3DE2C0}"/>
                </a:ext>
              </a:extLst>
            </p:cNvPr>
            <p:cNvSpPr txBox="1"/>
            <p:nvPr/>
          </p:nvSpPr>
          <p:spPr>
            <a:xfrm>
              <a:off x="5261861" y="1256960"/>
              <a:ext cx="2721223" cy="11332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97"/>
                </a:lnSpc>
                <a:spcBef>
                  <a:spcPct val="0"/>
                </a:spcBef>
              </a:pPr>
              <a:r>
                <a:rPr lang="en-US" sz="4000" dirty="0">
                  <a:solidFill>
                    <a:schemeClr val="bg1"/>
                  </a:solidFill>
                  <a:latin typeface="Montserrat" pitchFamily="2" charset="0"/>
                </a:rPr>
                <a:t>30,000+</a:t>
              </a:r>
            </a:p>
          </p:txBody>
        </p:sp>
        <p:sp>
          <p:nvSpPr>
            <p:cNvPr id="106" name="TextBox 21">
              <a:extLst>
                <a:ext uri="{FF2B5EF4-FFF2-40B4-BE49-F238E27FC236}">
                  <a16:creationId xmlns:a16="http://schemas.microsoft.com/office/drawing/2014/main" id="{487D75D5-9E91-D3F0-97BA-29374691FDAA}"/>
                </a:ext>
              </a:extLst>
            </p:cNvPr>
            <p:cNvSpPr txBox="1"/>
            <p:nvPr/>
          </p:nvSpPr>
          <p:spPr>
            <a:xfrm>
              <a:off x="5217764" y="2767363"/>
              <a:ext cx="2883475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2000" dirty="0">
                  <a:latin typeface="Montserrat" pitchFamily="2" charset="0"/>
                </a:rPr>
                <a:t>DOMESTIC </a:t>
              </a:r>
              <a:br>
                <a:rPr lang="en-US" sz="2000" dirty="0">
                  <a:latin typeface="Montserrat" pitchFamily="2" charset="0"/>
                </a:rPr>
              </a:br>
              <a:r>
                <a:rPr lang="en-US" sz="2000" dirty="0">
                  <a:latin typeface="Montserrat" pitchFamily="2" charset="0"/>
                </a:rPr>
                <a:t>BUYERS</a:t>
              </a:r>
            </a:p>
          </p:txBody>
        </p:sp>
        <p:sp>
          <p:nvSpPr>
            <p:cNvPr id="11" name="TextBox 19">
              <a:extLst>
                <a:ext uri="{FF2B5EF4-FFF2-40B4-BE49-F238E27FC236}">
                  <a16:creationId xmlns:a16="http://schemas.microsoft.com/office/drawing/2014/main" id="{8E076DAC-58B2-4540-A336-72108BBC8A3F}"/>
                </a:ext>
              </a:extLst>
            </p:cNvPr>
            <p:cNvSpPr txBox="1"/>
            <p:nvPr/>
          </p:nvSpPr>
          <p:spPr>
            <a:xfrm>
              <a:off x="2507193" y="2767363"/>
              <a:ext cx="2864050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2000" dirty="0">
                  <a:latin typeface="Montserrat" pitchFamily="2" charset="0"/>
                </a:rPr>
                <a:t>OVERSEAS </a:t>
              </a:r>
              <a:br>
                <a:rPr lang="en-US" sz="2000" dirty="0">
                  <a:latin typeface="Montserrat" pitchFamily="2" charset="0"/>
                </a:rPr>
              </a:br>
              <a:r>
                <a:rPr lang="en-US" sz="2000" dirty="0">
                  <a:latin typeface="Montserrat" pitchFamily="2" charset="0"/>
                </a:rPr>
                <a:t>BUYERS</a:t>
              </a:r>
            </a:p>
          </p:txBody>
        </p:sp>
        <p:sp>
          <p:nvSpPr>
            <p:cNvPr id="23" name="TextBox 21">
              <a:extLst>
                <a:ext uri="{FF2B5EF4-FFF2-40B4-BE49-F238E27FC236}">
                  <a16:creationId xmlns:a16="http://schemas.microsoft.com/office/drawing/2014/main" id="{B76C940D-5507-5ABC-0A1D-30BE27CD5612}"/>
                </a:ext>
              </a:extLst>
            </p:cNvPr>
            <p:cNvSpPr txBox="1"/>
            <p:nvPr/>
          </p:nvSpPr>
          <p:spPr>
            <a:xfrm>
              <a:off x="8407196" y="2767363"/>
              <a:ext cx="2881334" cy="485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  <a:spcBef>
                  <a:spcPct val="0"/>
                </a:spcBef>
              </a:pPr>
              <a:r>
                <a:rPr lang="en-US" sz="2000" dirty="0">
                  <a:latin typeface="Montserrat" pitchFamily="2" charset="0"/>
                </a:rPr>
                <a:t>VISITORS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8400149" y="1455398"/>
              <a:ext cx="2895429" cy="1202077"/>
            </a:xfrm>
            <a:prstGeom prst="rect">
              <a:avLst/>
            </a:prstGeom>
            <a:solidFill>
              <a:srgbClr val="ED0E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US" sz="1500" dirty="0" err="1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20">
            <a:extLst>
              <a:ext uri="{FF2B5EF4-FFF2-40B4-BE49-F238E27FC236}">
                <a16:creationId xmlns:a16="http://schemas.microsoft.com/office/drawing/2014/main" id="{71CC712B-85D1-B893-66E6-4B2D800D7BE8}"/>
              </a:ext>
            </a:extLst>
          </p:cNvPr>
          <p:cNvSpPr txBox="1"/>
          <p:nvPr/>
        </p:nvSpPr>
        <p:spPr>
          <a:xfrm>
            <a:off x="8460082" y="1251428"/>
            <a:ext cx="3029106" cy="1133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97"/>
              </a:lnSpc>
              <a:spcBef>
                <a:spcPct val="0"/>
              </a:spcBef>
            </a:pPr>
            <a:r>
              <a:rPr lang="en-US" sz="4000" dirty="0">
                <a:solidFill>
                  <a:schemeClr val="bg1"/>
                </a:solidFill>
                <a:latin typeface="Montserrat" pitchFamily="2" charset="0"/>
              </a:rPr>
              <a:t>1,00,000+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67203" y="3508325"/>
            <a:ext cx="10857595" cy="2943153"/>
            <a:chOff x="804306" y="3675515"/>
            <a:chExt cx="10857595" cy="2943153"/>
          </a:xfrm>
        </p:grpSpPr>
        <p:grpSp>
          <p:nvGrpSpPr>
            <p:cNvPr id="62" name="Group 3">
              <a:extLst>
                <a:ext uri="{FF2B5EF4-FFF2-40B4-BE49-F238E27FC236}">
                  <a16:creationId xmlns:a16="http://schemas.microsoft.com/office/drawing/2014/main" id="{0AAB5CF2-0638-0A37-305C-89B10641CAC1}"/>
                </a:ext>
              </a:extLst>
            </p:cNvPr>
            <p:cNvGrpSpPr/>
            <p:nvPr/>
          </p:nvGrpSpPr>
          <p:grpSpPr>
            <a:xfrm>
              <a:off x="804306" y="3675515"/>
              <a:ext cx="1999785" cy="2149081"/>
              <a:chOff x="0" y="0"/>
              <a:chExt cx="3999569" cy="4298161"/>
            </a:xfrm>
          </p:grpSpPr>
          <p:pic>
            <p:nvPicPr>
              <p:cNvPr id="65" name="Picture 4">
                <a:extLst>
                  <a:ext uri="{FF2B5EF4-FFF2-40B4-BE49-F238E27FC236}">
                    <a16:creationId xmlns:a16="http://schemas.microsoft.com/office/drawing/2014/main" id="{B627A12F-896D-EB56-C0ED-44D78421BF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3999569" cy="4298161"/>
              </a:xfrm>
              <a:prstGeom prst="rect">
                <a:avLst/>
              </a:prstGeom>
            </p:spPr>
          </p:pic>
        </p:grpSp>
        <p:grpSp>
          <p:nvGrpSpPr>
            <p:cNvPr id="66" name="Group 5">
              <a:extLst>
                <a:ext uri="{FF2B5EF4-FFF2-40B4-BE49-F238E27FC236}">
                  <a16:creationId xmlns:a16="http://schemas.microsoft.com/office/drawing/2014/main" id="{5C3CAE1B-E116-9202-8401-21D96E85DFD3}"/>
                </a:ext>
              </a:extLst>
            </p:cNvPr>
            <p:cNvGrpSpPr/>
            <p:nvPr/>
          </p:nvGrpSpPr>
          <p:grpSpPr>
            <a:xfrm>
              <a:off x="2978450" y="3675515"/>
              <a:ext cx="1999785" cy="2149081"/>
              <a:chOff x="0" y="0"/>
              <a:chExt cx="3999569" cy="4298161"/>
            </a:xfrm>
          </p:grpSpPr>
          <p:pic>
            <p:nvPicPr>
              <p:cNvPr id="67" name="Picture 6">
                <a:extLst>
                  <a:ext uri="{FF2B5EF4-FFF2-40B4-BE49-F238E27FC236}">
                    <a16:creationId xmlns:a16="http://schemas.microsoft.com/office/drawing/2014/main" id="{F8B1D2A5-DF07-434E-2100-207822D989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3999569" cy="4298161"/>
              </a:xfrm>
              <a:prstGeom prst="rect">
                <a:avLst/>
              </a:prstGeom>
            </p:spPr>
          </p:pic>
        </p:grpSp>
        <p:grpSp>
          <p:nvGrpSpPr>
            <p:cNvPr id="68" name="Group 7">
              <a:extLst>
                <a:ext uri="{FF2B5EF4-FFF2-40B4-BE49-F238E27FC236}">
                  <a16:creationId xmlns:a16="http://schemas.microsoft.com/office/drawing/2014/main" id="{50D59248-EE96-57C7-84E0-A0C281C7B8A0}"/>
                </a:ext>
              </a:extLst>
            </p:cNvPr>
            <p:cNvGrpSpPr/>
            <p:nvPr/>
          </p:nvGrpSpPr>
          <p:grpSpPr>
            <a:xfrm>
              <a:off x="5152594" y="3675515"/>
              <a:ext cx="1999785" cy="2149081"/>
              <a:chOff x="0" y="0"/>
              <a:chExt cx="3999569" cy="4298161"/>
            </a:xfrm>
          </p:grpSpPr>
          <p:pic>
            <p:nvPicPr>
              <p:cNvPr id="69" name="Picture 8">
                <a:extLst>
                  <a:ext uri="{FF2B5EF4-FFF2-40B4-BE49-F238E27FC236}">
                    <a16:creationId xmlns:a16="http://schemas.microsoft.com/office/drawing/2014/main" id="{7F7AD1C2-7E24-9584-AFCA-4F02DB95E5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3999569" cy="4298161"/>
              </a:xfrm>
              <a:prstGeom prst="rect">
                <a:avLst/>
              </a:prstGeom>
            </p:spPr>
          </p:pic>
        </p:grpSp>
        <p:grpSp>
          <p:nvGrpSpPr>
            <p:cNvPr id="70" name="Group 9">
              <a:extLst>
                <a:ext uri="{FF2B5EF4-FFF2-40B4-BE49-F238E27FC236}">
                  <a16:creationId xmlns:a16="http://schemas.microsoft.com/office/drawing/2014/main" id="{D4026244-CF06-68D1-A535-75F761118088}"/>
                </a:ext>
              </a:extLst>
            </p:cNvPr>
            <p:cNvGrpSpPr/>
            <p:nvPr/>
          </p:nvGrpSpPr>
          <p:grpSpPr>
            <a:xfrm>
              <a:off x="7328120" y="3675515"/>
              <a:ext cx="1999785" cy="2149081"/>
              <a:chOff x="0" y="0"/>
              <a:chExt cx="3999569" cy="4298161"/>
            </a:xfrm>
          </p:grpSpPr>
          <p:pic>
            <p:nvPicPr>
              <p:cNvPr id="71" name="Picture 10">
                <a:extLst>
                  <a:ext uri="{FF2B5EF4-FFF2-40B4-BE49-F238E27FC236}">
                    <a16:creationId xmlns:a16="http://schemas.microsoft.com/office/drawing/2014/main" id="{4647CBD7-92AC-14C4-E1B3-31547A845F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3999569" cy="4298161"/>
              </a:xfrm>
              <a:prstGeom prst="rect">
                <a:avLst/>
              </a:prstGeom>
            </p:spPr>
          </p:pic>
        </p:grpSp>
        <p:grpSp>
          <p:nvGrpSpPr>
            <p:cNvPr id="72" name="Group 11">
              <a:extLst>
                <a:ext uri="{FF2B5EF4-FFF2-40B4-BE49-F238E27FC236}">
                  <a16:creationId xmlns:a16="http://schemas.microsoft.com/office/drawing/2014/main" id="{E91C740C-DD5D-D6CC-A6AA-87018E05DC34}"/>
                </a:ext>
              </a:extLst>
            </p:cNvPr>
            <p:cNvGrpSpPr/>
            <p:nvPr/>
          </p:nvGrpSpPr>
          <p:grpSpPr>
            <a:xfrm>
              <a:off x="804306" y="5824597"/>
              <a:ext cx="1999785" cy="749821"/>
              <a:chOff x="0" y="0"/>
              <a:chExt cx="1502533" cy="1482563"/>
            </a:xfrm>
          </p:grpSpPr>
          <p:sp>
            <p:nvSpPr>
              <p:cNvPr id="73" name="Freeform 12">
                <a:extLst>
                  <a:ext uri="{FF2B5EF4-FFF2-40B4-BE49-F238E27FC236}">
                    <a16:creationId xmlns:a16="http://schemas.microsoft.com/office/drawing/2014/main" id="{7555CD90-7B1E-40BF-D14E-F1E9A11D1682}"/>
                  </a:ext>
                </a:extLst>
              </p:cNvPr>
              <p:cNvSpPr/>
              <p:nvPr/>
            </p:nvSpPr>
            <p:spPr>
              <a:xfrm>
                <a:off x="0" y="0"/>
                <a:ext cx="1502533" cy="1482563"/>
              </a:xfrm>
              <a:custGeom>
                <a:avLst/>
                <a:gdLst/>
                <a:ahLst/>
                <a:cxnLst/>
                <a:rect l="l" t="t" r="r" b="b"/>
                <a:pathLst>
                  <a:path w="1502533" h="1482563">
                    <a:moveTo>
                      <a:pt x="0" y="0"/>
                    </a:moveTo>
                    <a:lnTo>
                      <a:pt x="1502533" y="0"/>
                    </a:lnTo>
                    <a:lnTo>
                      <a:pt x="1502533" y="1482563"/>
                    </a:lnTo>
                    <a:lnTo>
                      <a:pt x="0" y="1482563"/>
                    </a:lnTo>
                    <a:close/>
                  </a:path>
                </a:pathLst>
              </a:custGeom>
              <a:solidFill>
                <a:srgbClr val="E6E7E4"/>
              </a:solidFill>
            </p:spPr>
            <p:txBody>
              <a:bodyPr/>
              <a:lstStyle/>
              <a:p>
                <a:endParaRPr lang="en-IN"/>
              </a:p>
            </p:txBody>
          </p:sp>
        </p:grpSp>
        <p:sp>
          <p:nvSpPr>
            <p:cNvPr id="74" name="TextBox 13">
              <a:extLst>
                <a:ext uri="{FF2B5EF4-FFF2-40B4-BE49-F238E27FC236}">
                  <a16:creationId xmlns:a16="http://schemas.microsoft.com/office/drawing/2014/main" id="{61C236CD-E630-27FF-9094-8C152326B470}"/>
                </a:ext>
              </a:extLst>
            </p:cNvPr>
            <p:cNvSpPr txBox="1"/>
            <p:nvPr/>
          </p:nvSpPr>
          <p:spPr>
            <a:xfrm>
              <a:off x="823425" y="5935093"/>
              <a:ext cx="1961547" cy="4924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600" dirty="0">
                  <a:solidFill>
                    <a:srgbClr val="000000"/>
                  </a:solidFill>
                  <a:latin typeface="Montserrat" pitchFamily="2" charset="0"/>
                </a:rPr>
                <a:t>YARNS &amp; </a:t>
              </a:r>
            </a:p>
            <a:p>
              <a:pPr algn="ctr">
                <a:spcBef>
                  <a:spcPct val="0"/>
                </a:spcBef>
              </a:pPr>
              <a:r>
                <a:rPr lang="en-US" sz="1600" dirty="0">
                  <a:solidFill>
                    <a:srgbClr val="000000"/>
                  </a:solidFill>
                  <a:latin typeface="Montserrat" pitchFamily="2" charset="0"/>
                </a:rPr>
                <a:t>FIBRES</a:t>
              </a:r>
            </a:p>
          </p:txBody>
        </p:sp>
        <p:grpSp>
          <p:nvGrpSpPr>
            <p:cNvPr id="76" name="Group 15">
              <a:extLst>
                <a:ext uri="{FF2B5EF4-FFF2-40B4-BE49-F238E27FC236}">
                  <a16:creationId xmlns:a16="http://schemas.microsoft.com/office/drawing/2014/main" id="{7D227AF7-F260-7458-DD8C-71DC753411F9}"/>
                </a:ext>
              </a:extLst>
            </p:cNvPr>
            <p:cNvGrpSpPr/>
            <p:nvPr/>
          </p:nvGrpSpPr>
          <p:grpSpPr>
            <a:xfrm>
              <a:off x="2978450" y="5824597"/>
              <a:ext cx="1999785" cy="749821"/>
              <a:chOff x="0" y="0"/>
              <a:chExt cx="1502533" cy="1482563"/>
            </a:xfrm>
          </p:grpSpPr>
          <p:sp>
            <p:nvSpPr>
              <p:cNvPr id="77" name="Freeform 16">
                <a:extLst>
                  <a:ext uri="{FF2B5EF4-FFF2-40B4-BE49-F238E27FC236}">
                    <a16:creationId xmlns:a16="http://schemas.microsoft.com/office/drawing/2014/main" id="{54E83A9D-47A2-E7D3-371A-2244F075D15F}"/>
                  </a:ext>
                </a:extLst>
              </p:cNvPr>
              <p:cNvSpPr/>
              <p:nvPr/>
            </p:nvSpPr>
            <p:spPr>
              <a:xfrm>
                <a:off x="0" y="0"/>
                <a:ext cx="1502533" cy="1482563"/>
              </a:xfrm>
              <a:custGeom>
                <a:avLst/>
                <a:gdLst/>
                <a:ahLst/>
                <a:cxnLst/>
                <a:rect l="l" t="t" r="r" b="b"/>
                <a:pathLst>
                  <a:path w="1502533" h="1482563">
                    <a:moveTo>
                      <a:pt x="0" y="0"/>
                    </a:moveTo>
                    <a:lnTo>
                      <a:pt x="1502533" y="0"/>
                    </a:lnTo>
                    <a:lnTo>
                      <a:pt x="1502533" y="1482563"/>
                    </a:lnTo>
                    <a:lnTo>
                      <a:pt x="0" y="1482563"/>
                    </a:lnTo>
                    <a:close/>
                  </a:path>
                </a:pathLst>
              </a:custGeom>
              <a:solidFill>
                <a:srgbClr val="E6E7E4"/>
              </a:solidFill>
            </p:spPr>
            <p:txBody>
              <a:bodyPr/>
              <a:lstStyle/>
              <a:p>
                <a:endParaRPr lang="en-IN"/>
              </a:p>
            </p:txBody>
          </p:sp>
        </p:grpSp>
        <p:sp>
          <p:nvSpPr>
            <p:cNvPr id="78" name="TextBox 17">
              <a:extLst>
                <a:ext uri="{FF2B5EF4-FFF2-40B4-BE49-F238E27FC236}">
                  <a16:creationId xmlns:a16="http://schemas.microsoft.com/office/drawing/2014/main" id="{E9451B8A-A481-1567-D41B-8A225CB24197}"/>
                </a:ext>
              </a:extLst>
            </p:cNvPr>
            <p:cNvSpPr txBox="1"/>
            <p:nvPr/>
          </p:nvSpPr>
          <p:spPr>
            <a:xfrm>
              <a:off x="2978451" y="5935093"/>
              <a:ext cx="1961547" cy="4924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600" dirty="0">
                  <a:solidFill>
                    <a:srgbClr val="000000"/>
                  </a:solidFill>
                  <a:latin typeface="Montserrat" pitchFamily="2" charset="0"/>
                </a:rPr>
                <a:t>FABRICS &amp; </a:t>
              </a:r>
            </a:p>
            <a:p>
              <a:pPr algn="ctr">
                <a:spcBef>
                  <a:spcPct val="0"/>
                </a:spcBef>
              </a:pPr>
              <a:r>
                <a:rPr lang="en-US" sz="1600" dirty="0">
                  <a:solidFill>
                    <a:srgbClr val="000000"/>
                  </a:solidFill>
                  <a:latin typeface="Montserrat" pitchFamily="2" charset="0"/>
                </a:rPr>
                <a:t>TRIMS</a:t>
              </a:r>
            </a:p>
          </p:txBody>
        </p:sp>
        <p:grpSp>
          <p:nvGrpSpPr>
            <p:cNvPr id="79" name="Group 18">
              <a:extLst>
                <a:ext uri="{FF2B5EF4-FFF2-40B4-BE49-F238E27FC236}">
                  <a16:creationId xmlns:a16="http://schemas.microsoft.com/office/drawing/2014/main" id="{4B3D1789-1C38-3BF6-E871-A57E883D5DB3}"/>
                </a:ext>
              </a:extLst>
            </p:cNvPr>
            <p:cNvGrpSpPr/>
            <p:nvPr/>
          </p:nvGrpSpPr>
          <p:grpSpPr>
            <a:xfrm>
              <a:off x="5152594" y="5824597"/>
              <a:ext cx="1999785" cy="749821"/>
              <a:chOff x="0" y="0"/>
              <a:chExt cx="1502533" cy="1482563"/>
            </a:xfrm>
          </p:grpSpPr>
          <p:sp>
            <p:nvSpPr>
              <p:cNvPr id="80" name="Freeform 19">
                <a:extLst>
                  <a:ext uri="{FF2B5EF4-FFF2-40B4-BE49-F238E27FC236}">
                    <a16:creationId xmlns:a16="http://schemas.microsoft.com/office/drawing/2014/main" id="{DA9F3107-4910-FF74-50C4-F2F706D6F285}"/>
                  </a:ext>
                </a:extLst>
              </p:cNvPr>
              <p:cNvSpPr/>
              <p:nvPr/>
            </p:nvSpPr>
            <p:spPr>
              <a:xfrm>
                <a:off x="0" y="0"/>
                <a:ext cx="1502533" cy="1482563"/>
              </a:xfrm>
              <a:custGeom>
                <a:avLst/>
                <a:gdLst/>
                <a:ahLst/>
                <a:cxnLst/>
                <a:rect l="l" t="t" r="r" b="b"/>
                <a:pathLst>
                  <a:path w="1502533" h="1482563">
                    <a:moveTo>
                      <a:pt x="0" y="0"/>
                    </a:moveTo>
                    <a:lnTo>
                      <a:pt x="1502533" y="0"/>
                    </a:lnTo>
                    <a:lnTo>
                      <a:pt x="1502533" y="1482563"/>
                    </a:lnTo>
                    <a:lnTo>
                      <a:pt x="0" y="1482563"/>
                    </a:lnTo>
                    <a:close/>
                  </a:path>
                </a:pathLst>
              </a:custGeom>
              <a:solidFill>
                <a:srgbClr val="E6E7E4"/>
              </a:solidFill>
            </p:spPr>
            <p:txBody>
              <a:bodyPr/>
              <a:lstStyle/>
              <a:p>
                <a:endParaRPr lang="en-IN"/>
              </a:p>
            </p:txBody>
          </p:sp>
        </p:grpSp>
        <p:sp>
          <p:nvSpPr>
            <p:cNvPr id="81" name="TextBox 20">
              <a:extLst>
                <a:ext uri="{FF2B5EF4-FFF2-40B4-BE49-F238E27FC236}">
                  <a16:creationId xmlns:a16="http://schemas.microsoft.com/office/drawing/2014/main" id="{4DB48F4D-599D-B53F-18D8-77656D933D81}"/>
                </a:ext>
              </a:extLst>
            </p:cNvPr>
            <p:cNvSpPr txBox="1"/>
            <p:nvPr/>
          </p:nvSpPr>
          <p:spPr>
            <a:xfrm>
              <a:off x="5228013" y="5935093"/>
              <a:ext cx="1850329" cy="4924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  <a:latin typeface="Montserrat" pitchFamily="2" charset="0"/>
                </a:rPr>
                <a:t>APPARELS &amp; </a:t>
              </a:r>
            </a:p>
            <a:p>
              <a:pPr algn="ctr">
                <a:spcBef>
                  <a:spcPct val="0"/>
                </a:spcBef>
              </a:pPr>
              <a:r>
                <a:rPr lang="en-US" sz="1600" dirty="0">
                  <a:solidFill>
                    <a:srgbClr val="000000"/>
                  </a:solidFill>
                  <a:latin typeface="Montserrat" pitchFamily="2" charset="0"/>
                </a:rPr>
                <a:t>FASHION</a:t>
              </a:r>
            </a:p>
          </p:txBody>
        </p:sp>
        <p:grpSp>
          <p:nvGrpSpPr>
            <p:cNvPr id="82" name="Group 21">
              <a:extLst>
                <a:ext uri="{FF2B5EF4-FFF2-40B4-BE49-F238E27FC236}">
                  <a16:creationId xmlns:a16="http://schemas.microsoft.com/office/drawing/2014/main" id="{55D44259-4824-11E3-257B-429639EB30A9}"/>
                </a:ext>
              </a:extLst>
            </p:cNvPr>
            <p:cNvGrpSpPr/>
            <p:nvPr/>
          </p:nvGrpSpPr>
          <p:grpSpPr>
            <a:xfrm>
              <a:off x="7328120" y="5824597"/>
              <a:ext cx="1999785" cy="749821"/>
              <a:chOff x="0" y="0"/>
              <a:chExt cx="1502533" cy="1482563"/>
            </a:xfrm>
          </p:grpSpPr>
          <p:sp>
            <p:nvSpPr>
              <p:cNvPr id="83" name="Freeform 22">
                <a:extLst>
                  <a:ext uri="{FF2B5EF4-FFF2-40B4-BE49-F238E27FC236}">
                    <a16:creationId xmlns:a16="http://schemas.microsoft.com/office/drawing/2014/main" id="{76482716-6D03-107C-EA38-5A8DDD2BF45E}"/>
                  </a:ext>
                </a:extLst>
              </p:cNvPr>
              <p:cNvSpPr/>
              <p:nvPr/>
            </p:nvSpPr>
            <p:spPr>
              <a:xfrm>
                <a:off x="0" y="0"/>
                <a:ext cx="1502533" cy="1482563"/>
              </a:xfrm>
              <a:custGeom>
                <a:avLst/>
                <a:gdLst/>
                <a:ahLst/>
                <a:cxnLst/>
                <a:rect l="l" t="t" r="r" b="b"/>
                <a:pathLst>
                  <a:path w="1502533" h="1482563">
                    <a:moveTo>
                      <a:pt x="0" y="0"/>
                    </a:moveTo>
                    <a:lnTo>
                      <a:pt x="1502533" y="0"/>
                    </a:lnTo>
                    <a:lnTo>
                      <a:pt x="1502533" y="1482563"/>
                    </a:lnTo>
                    <a:lnTo>
                      <a:pt x="0" y="1482563"/>
                    </a:lnTo>
                    <a:close/>
                  </a:path>
                </a:pathLst>
              </a:custGeom>
              <a:solidFill>
                <a:srgbClr val="E6E7E4"/>
              </a:solidFill>
            </p:spPr>
            <p:txBody>
              <a:bodyPr/>
              <a:lstStyle/>
              <a:p>
                <a:endParaRPr lang="en-IN"/>
              </a:p>
            </p:txBody>
          </p:sp>
        </p:grpSp>
        <p:sp>
          <p:nvSpPr>
            <p:cNvPr id="85" name="TextBox 24">
              <a:extLst>
                <a:ext uri="{FF2B5EF4-FFF2-40B4-BE49-F238E27FC236}">
                  <a16:creationId xmlns:a16="http://schemas.microsoft.com/office/drawing/2014/main" id="{96273910-3B92-8764-19C2-72E00CB37F28}"/>
                </a:ext>
              </a:extLst>
            </p:cNvPr>
            <p:cNvSpPr txBox="1"/>
            <p:nvPr/>
          </p:nvSpPr>
          <p:spPr>
            <a:xfrm>
              <a:off x="7405970" y="5935093"/>
              <a:ext cx="1844083" cy="2462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600" dirty="0">
                  <a:solidFill>
                    <a:srgbClr val="000000"/>
                  </a:solidFill>
                  <a:latin typeface="Montserrat" pitchFamily="2" charset="0"/>
                </a:rPr>
                <a:t>HOME TEXTILES</a:t>
              </a:r>
            </a:p>
          </p:txBody>
        </p:sp>
        <p:grpSp>
          <p:nvGrpSpPr>
            <p:cNvPr id="86" name="Group 25">
              <a:extLst>
                <a:ext uri="{FF2B5EF4-FFF2-40B4-BE49-F238E27FC236}">
                  <a16:creationId xmlns:a16="http://schemas.microsoft.com/office/drawing/2014/main" id="{AB7EBC8D-38E2-C163-B4CA-0C4563C09918}"/>
                </a:ext>
              </a:extLst>
            </p:cNvPr>
            <p:cNvGrpSpPr/>
            <p:nvPr/>
          </p:nvGrpSpPr>
          <p:grpSpPr>
            <a:xfrm>
              <a:off x="9626506" y="3675515"/>
              <a:ext cx="1999785" cy="2149081"/>
              <a:chOff x="0" y="0"/>
              <a:chExt cx="3999569" cy="4298161"/>
            </a:xfrm>
          </p:grpSpPr>
          <p:pic>
            <p:nvPicPr>
              <p:cNvPr id="87" name="Picture 26">
                <a:extLst>
                  <a:ext uri="{FF2B5EF4-FFF2-40B4-BE49-F238E27FC236}">
                    <a16:creationId xmlns:a16="http://schemas.microsoft.com/office/drawing/2014/main" id="{385E5D83-F5EA-2138-6EC7-5ECB42B385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3999569" cy="4298161"/>
              </a:xfrm>
              <a:prstGeom prst="rect">
                <a:avLst/>
              </a:prstGeom>
            </p:spPr>
          </p:pic>
        </p:grpSp>
        <p:grpSp>
          <p:nvGrpSpPr>
            <p:cNvPr id="88" name="Group 27">
              <a:extLst>
                <a:ext uri="{FF2B5EF4-FFF2-40B4-BE49-F238E27FC236}">
                  <a16:creationId xmlns:a16="http://schemas.microsoft.com/office/drawing/2014/main" id="{12CF04B2-3E92-841C-67B8-F03D2459A4F8}"/>
                </a:ext>
              </a:extLst>
            </p:cNvPr>
            <p:cNvGrpSpPr/>
            <p:nvPr/>
          </p:nvGrpSpPr>
          <p:grpSpPr>
            <a:xfrm>
              <a:off x="9626506" y="5824597"/>
              <a:ext cx="1999785" cy="749821"/>
              <a:chOff x="0" y="0"/>
              <a:chExt cx="1502533" cy="1482563"/>
            </a:xfrm>
          </p:grpSpPr>
          <p:sp>
            <p:nvSpPr>
              <p:cNvPr id="89" name="Freeform 28">
                <a:extLst>
                  <a:ext uri="{FF2B5EF4-FFF2-40B4-BE49-F238E27FC236}">
                    <a16:creationId xmlns:a16="http://schemas.microsoft.com/office/drawing/2014/main" id="{40F81918-B4B8-7522-DE6C-C192C39BBFBD}"/>
                  </a:ext>
                </a:extLst>
              </p:cNvPr>
              <p:cNvSpPr/>
              <p:nvPr/>
            </p:nvSpPr>
            <p:spPr>
              <a:xfrm>
                <a:off x="0" y="0"/>
                <a:ext cx="1502533" cy="1482563"/>
              </a:xfrm>
              <a:custGeom>
                <a:avLst/>
                <a:gdLst/>
                <a:ahLst/>
                <a:cxnLst/>
                <a:rect l="l" t="t" r="r" b="b"/>
                <a:pathLst>
                  <a:path w="1502533" h="1482563">
                    <a:moveTo>
                      <a:pt x="0" y="0"/>
                    </a:moveTo>
                    <a:lnTo>
                      <a:pt x="1502533" y="0"/>
                    </a:lnTo>
                    <a:lnTo>
                      <a:pt x="1502533" y="1482563"/>
                    </a:lnTo>
                    <a:lnTo>
                      <a:pt x="0" y="1482563"/>
                    </a:lnTo>
                    <a:close/>
                  </a:path>
                </a:pathLst>
              </a:custGeom>
              <a:solidFill>
                <a:srgbClr val="E6E7E4"/>
              </a:solidFill>
            </p:spPr>
            <p:txBody>
              <a:bodyPr/>
              <a:lstStyle/>
              <a:p>
                <a:endParaRPr lang="en-IN"/>
              </a:p>
            </p:txBody>
          </p:sp>
        </p:grpSp>
        <p:sp>
          <p:nvSpPr>
            <p:cNvPr id="90" name="TextBox 29">
              <a:extLst>
                <a:ext uri="{FF2B5EF4-FFF2-40B4-BE49-F238E27FC236}">
                  <a16:creationId xmlns:a16="http://schemas.microsoft.com/office/drawing/2014/main" id="{114FF3B3-D38B-104C-4D4F-712E63079FF8}"/>
                </a:ext>
              </a:extLst>
            </p:cNvPr>
            <p:cNvSpPr txBox="1"/>
            <p:nvPr/>
          </p:nvSpPr>
          <p:spPr>
            <a:xfrm>
              <a:off x="9583202" y="5935093"/>
              <a:ext cx="2078699" cy="492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600" dirty="0">
                  <a:solidFill>
                    <a:srgbClr val="000000"/>
                  </a:solidFill>
                  <a:latin typeface="Montserrat" pitchFamily="2" charset="0"/>
                </a:rPr>
                <a:t>TECHNICAL TEXTILES</a:t>
              </a:r>
            </a:p>
          </p:txBody>
        </p:sp>
        <p:grpSp>
          <p:nvGrpSpPr>
            <p:cNvPr id="59" name="Group 11">
              <a:extLst>
                <a:ext uri="{FF2B5EF4-FFF2-40B4-BE49-F238E27FC236}">
                  <a16:creationId xmlns:a16="http://schemas.microsoft.com/office/drawing/2014/main" id="{E91C740C-DD5D-D6CC-A6AA-87018E05DC34}"/>
                </a:ext>
              </a:extLst>
            </p:cNvPr>
            <p:cNvGrpSpPr/>
            <p:nvPr/>
          </p:nvGrpSpPr>
          <p:grpSpPr>
            <a:xfrm>
              <a:off x="804306" y="6530168"/>
              <a:ext cx="1999785" cy="88500"/>
              <a:chOff x="0" y="0"/>
              <a:chExt cx="1502533" cy="1482563"/>
            </a:xfrm>
            <a:solidFill>
              <a:srgbClr val="ED0E64"/>
            </a:solidFill>
          </p:grpSpPr>
          <p:sp>
            <p:nvSpPr>
              <p:cNvPr id="60" name="Freeform 12">
                <a:extLst>
                  <a:ext uri="{FF2B5EF4-FFF2-40B4-BE49-F238E27FC236}">
                    <a16:creationId xmlns:a16="http://schemas.microsoft.com/office/drawing/2014/main" id="{7555CD90-7B1E-40BF-D14E-F1E9A11D1682}"/>
                  </a:ext>
                </a:extLst>
              </p:cNvPr>
              <p:cNvSpPr/>
              <p:nvPr/>
            </p:nvSpPr>
            <p:spPr>
              <a:xfrm>
                <a:off x="0" y="0"/>
                <a:ext cx="1502533" cy="1482563"/>
              </a:xfrm>
              <a:custGeom>
                <a:avLst/>
                <a:gdLst/>
                <a:ahLst/>
                <a:cxnLst/>
                <a:rect l="l" t="t" r="r" b="b"/>
                <a:pathLst>
                  <a:path w="1502533" h="1482563">
                    <a:moveTo>
                      <a:pt x="0" y="0"/>
                    </a:moveTo>
                    <a:lnTo>
                      <a:pt x="1502533" y="0"/>
                    </a:lnTo>
                    <a:lnTo>
                      <a:pt x="1502533" y="1482563"/>
                    </a:lnTo>
                    <a:lnTo>
                      <a:pt x="0" y="1482563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61" name="Group 11">
              <a:extLst>
                <a:ext uri="{FF2B5EF4-FFF2-40B4-BE49-F238E27FC236}">
                  <a16:creationId xmlns:a16="http://schemas.microsoft.com/office/drawing/2014/main" id="{E91C740C-DD5D-D6CC-A6AA-87018E05DC34}"/>
                </a:ext>
              </a:extLst>
            </p:cNvPr>
            <p:cNvGrpSpPr/>
            <p:nvPr/>
          </p:nvGrpSpPr>
          <p:grpSpPr>
            <a:xfrm>
              <a:off x="2977068" y="6530168"/>
              <a:ext cx="1999785" cy="88500"/>
              <a:chOff x="0" y="0"/>
              <a:chExt cx="1502533" cy="1482563"/>
            </a:xfrm>
            <a:solidFill>
              <a:srgbClr val="ED0E64"/>
            </a:solidFill>
          </p:grpSpPr>
          <p:sp>
            <p:nvSpPr>
              <p:cNvPr id="63" name="Freeform 12">
                <a:extLst>
                  <a:ext uri="{FF2B5EF4-FFF2-40B4-BE49-F238E27FC236}">
                    <a16:creationId xmlns:a16="http://schemas.microsoft.com/office/drawing/2014/main" id="{7555CD90-7B1E-40BF-D14E-F1E9A11D1682}"/>
                  </a:ext>
                </a:extLst>
              </p:cNvPr>
              <p:cNvSpPr/>
              <p:nvPr/>
            </p:nvSpPr>
            <p:spPr>
              <a:xfrm>
                <a:off x="0" y="0"/>
                <a:ext cx="1502533" cy="1482563"/>
              </a:xfrm>
              <a:custGeom>
                <a:avLst/>
                <a:gdLst/>
                <a:ahLst/>
                <a:cxnLst/>
                <a:rect l="l" t="t" r="r" b="b"/>
                <a:pathLst>
                  <a:path w="1502533" h="1482563">
                    <a:moveTo>
                      <a:pt x="0" y="0"/>
                    </a:moveTo>
                    <a:lnTo>
                      <a:pt x="1502533" y="0"/>
                    </a:lnTo>
                    <a:lnTo>
                      <a:pt x="1502533" y="1482563"/>
                    </a:lnTo>
                    <a:lnTo>
                      <a:pt x="0" y="1482563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64" name="Group 11">
              <a:extLst>
                <a:ext uri="{FF2B5EF4-FFF2-40B4-BE49-F238E27FC236}">
                  <a16:creationId xmlns:a16="http://schemas.microsoft.com/office/drawing/2014/main" id="{E91C740C-DD5D-D6CC-A6AA-87018E05DC34}"/>
                </a:ext>
              </a:extLst>
            </p:cNvPr>
            <p:cNvGrpSpPr/>
            <p:nvPr/>
          </p:nvGrpSpPr>
          <p:grpSpPr>
            <a:xfrm>
              <a:off x="5152593" y="6530168"/>
              <a:ext cx="1999785" cy="88500"/>
              <a:chOff x="0" y="0"/>
              <a:chExt cx="1502533" cy="1482563"/>
            </a:xfrm>
            <a:solidFill>
              <a:srgbClr val="ED0E64"/>
            </a:solidFill>
          </p:grpSpPr>
          <p:sp>
            <p:nvSpPr>
              <p:cNvPr id="75" name="Freeform 12">
                <a:extLst>
                  <a:ext uri="{FF2B5EF4-FFF2-40B4-BE49-F238E27FC236}">
                    <a16:creationId xmlns:a16="http://schemas.microsoft.com/office/drawing/2014/main" id="{7555CD90-7B1E-40BF-D14E-F1E9A11D1682}"/>
                  </a:ext>
                </a:extLst>
              </p:cNvPr>
              <p:cNvSpPr/>
              <p:nvPr/>
            </p:nvSpPr>
            <p:spPr>
              <a:xfrm>
                <a:off x="0" y="0"/>
                <a:ext cx="1502533" cy="1482563"/>
              </a:xfrm>
              <a:custGeom>
                <a:avLst/>
                <a:gdLst/>
                <a:ahLst/>
                <a:cxnLst/>
                <a:rect l="l" t="t" r="r" b="b"/>
                <a:pathLst>
                  <a:path w="1502533" h="1482563">
                    <a:moveTo>
                      <a:pt x="0" y="0"/>
                    </a:moveTo>
                    <a:lnTo>
                      <a:pt x="1502533" y="0"/>
                    </a:lnTo>
                    <a:lnTo>
                      <a:pt x="1502533" y="1482563"/>
                    </a:lnTo>
                    <a:lnTo>
                      <a:pt x="0" y="1482563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95" name="Group 11">
              <a:extLst>
                <a:ext uri="{FF2B5EF4-FFF2-40B4-BE49-F238E27FC236}">
                  <a16:creationId xmlns:a16="http://schemas.microsoft.com/office/drawing/2014/main" id="{E91C740C-DD5D-D6CC-A6AA-87018E05DC34}"/>
                </a:ext>
              </a:extLst>
            </p:cNvPr>
            <p:cNvGrpSpPr/>
            <p:nvPr/>
          </p:nvGrpSpPr>
          <p:grpSpPr>
            <a:xfrm>
              <a:off x="7328120" y="6530168"/>
              <a:ext cx="1999785" cy="88500"/>
              <a:chOff x="0" y="0"/>
              <a:chExt cx="1502533" cy="1482563"/>
            </a:xfrm>
            <a:solidFill>
              <a:srgbClr val="ED0E64"/>
            </a:solidFill>
          </p:grpSpPr>
          <p:sp>
            <p:nvSpPr>
              <p:cNvPr id="96" name="Freeform 12">
                <a:extLst>
                  <a:ext uri="{FF2B5EF4-FFF2-40B4-BE49-F238E27FC236}">
                    <a16:creationId xmlns:a16="http://schemas.microsoft.com/office/drawing/2014/main" id="{7555CD90-7B1E-40BF-D14E-F1E9A11D1682}"/>
                  </a:ext>
                </a:extLst>
              </p:cNvPr>
              <p:cNvSpPr/>
              <p:nvPr/>
            </p:nvSpPr>
            <p:spPr>
              <a:xfrm>
                <a:off x="0" y="0"/>
                <a:ext cx="1502533" cy="1482563"/>
              </a:xfrm>
              <a:custGeom>
                <a:avLst/>
                <a:gdLst/>
                <a:ahLst/>
                <a:cxnLst/>
                <a:rect l="l" t="t" r="r" b="b"/>
                <a:pathLst>
                  <a:path w="1502533" h="1482563">
                    <a:moveTo>
                      <a:pt x="0" y="0"/>
                    </a:moveTo>
                    <a:lnTo>
                      <a:pt x="1502533" y="0"/>
                    </a:lnTo>
                    <a:lnTo>
                      <a:pt x="1502533" y="1482563"/>
                    </a:lnTo>
                    <a:lnTo>
                      <a:pt x="0" y="1482563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97" name="Group 11">
              <a:extLst>
                <a:ext uri="{FF2B5EF4-FFF2-40B4-BE49-F238E27FC236}">
                  <a16:creationId xmlns:a16="http://schemas.microsoft.com/office/drawing/2014/main" id="{E91C740C-DD5D-D6CC-A6AA-87018E05DC34}"/>
                </a:ext>
              </a:extLst>
            </p:cNvPr>
            <p:cNvGrpSpPr/>
            <p:nvPr/>
          </p:nvGrpSpPr>
          <p:grpSpPr>
            <a:xfrm>
              <a:off x="9630393" y="6530168"/>
              <a:ext cx="1999785" cy="88500"/>
              <a:chOff x="0" y="0"/>
              <a:chExt cx="1502533" cy="1482563"/>
            </a:xfrm>
            <a:solidFill>
              <a:srgbClr val="ED0E64"/>
            </a:solidFill>
          </p:grpSpPr>
          <p:sp>
            <p:nvSpPr>
              <p:cNvPr id="103" name="Freeform 12">
                <a:extLst>
                  <a:ext uri="{FF2B5EF4-FFF2-40B4-BE49-F238E27FC236}">
                    <a16:creationId xmlns:a16="http://schemas.microsoft.com/office/drawing/2014/main" id="{7555CD90-7B1E-40BF-D14E-F1E9A11D1682}"/>
                  </a:ext>
                </a:extLst>
              </p:cNvPr>
              <p:cNvSpPr/>
              <p:nvPr/>
            </p:nvSpPr>
            <p:spPr>
              <a:xfrm>
                <a:off x="0" y="0"/>
                <a:ext cx="1502533" cy="1482563"/>
              </a:xfrm>
              <a:custGeom>
                <a:avLst/>
                <a:gdLst/>
                <a:ahLst/>
                <a:cxnLst/>
                <a:rect l="l" t="t" r="r" b="b"/>
                <a:pathLst>
                  <a:path w="1502533" h="1482563">
                    <a:moveTo>
                      <a:pt x="0" y="0"/>
                    </a:moveTo>
                    <a:lnTo>
                      <a:pt x="1502533" y="0"/>
                    </a:lnTo>
                    <a:lnTo>
                      <a:pt x="1502533" y="1482563"/>
                    </a:lnTo>
                    <a:lnTo>
                      <a:pt x="0" y="1482563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IN"/>
              </a:p>
            </p:txBody>
          </p:sp>
        </p:grp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94070231-4122-6AD6-5CB8-DC2EF0257CE1}"/>
              </a:ext>
            </a:extLst>
          </p:cNvPr>
          <p:cNvSpPr txBox="1">
            <a:spLocks/>
          </p:cNvSpPr>
          <p:nvPr/>
        </p:nvSpPr>
        <p:spPr>
          <a:xfrm>
            <a:off x="325593" y="480290"/>
            <a:ext cx="11010900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3400" kern="1200" spc="-15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609630">
              <a:lnSpc>
                <a:spcPct val="90000"/>
              </a:lnSpc>
              <a:spcAft>
                <a:spcPts val="400"/>
              </a:spcAft>
            </a:pPr>
            <a:r>
              <a:rPr lang="en-US" sz="2800" b="1" dirty="0">
                <a:solidFill>
                  <a:srgbClr val="ED0E64"/>
                </a:solidFill>
                <a:latin typeface="Montserrat" pitchFamily="2" charset="0"/>
                <a:ea typeface="+mn-ea"/>
                <a:cs typeface="+mn-cs"/>
              </a:rPr>
              <a:t>A GLOBAL TRADE EXPO – SIZE, SCOPE AND DIVERSITY</a:t>
            </a:r>
          </a:p>
        </p:txBody>
      </p:sp>
    </p:spTree>
    <p:extLst>
      <p:ext uri="{BB962C8B-B14F-4D97-AF65-F5344CB8AC3E}">
        <p14:creationId xmlns:p14="http://schemas.microsoft.com/office/powerpoint/2010/main" val="800287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2" descr="All images">
            <a:extLst>
              <a:ext uri="{FF2B5EF4-FFF2-40B4-BE49-F238E27FC236}">
                <a16:creationId xmlns:a16="http://schemas.microsoft.com/office/drawing/2014/main" id="{D0781488-F198-07D9-9238-A4FDAE08959C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365" y="1379693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8" descr="United Kingdom: Information and Fun Facts">
            <a:extLst>
              <a:ext uri="{FF2B5EF4-FFF2-40B4-BE49-F238E27FC236}">
                <a16:creationId xmlns:a16="http://schemas.microsoft.com/office/drawing/2014/main" id="{DB863061-22AD-6AC8-F053-79A77AFF0933}"/>
              </a:ext>
            </a:extLst>
          </p:cNvPr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7638" y="1379693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10" descr="Image result for Switzerland Flag. Size: 148 x 100. Source: ontarioflagandpole.com">
            <a:extLst>
              <a:ext uri="{FF2B5EF4-FFF2-40B4-BE49-F238E27FC236}">
                <a16:creationId xmlns:a16="http://schemas.microsoft.com/office/drawing/2014/main" id="{2CE1CADE-5926-34F2-38DB-65A0DD9AFA41}"/>
              </a:ext>
            </a:extLst>
          </p:cNvPr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9603" y="1379693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14" descr="Australia Flag Free Stock Photo - Public Domain Pictures">
            <a:extLst>
              <a:ext uri="{FF2B5EF4-FFF2-40B4-BE49-F238E27FC236}">
                <a16:creationId xmlns:a16="http://schemas.microsoft.com/office/drawing/2014/main" id="{DA5BFB01-242B-8AD7-5BA9-C61FE13986D4}"/>
              </a:ext>
            </a:extLst>
          </p:cNvPr>
          <p:cNvPicPr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3213" y="1379693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16" descr="Image result for japan flag">
            <a:extLst>
              <a:ext uri="{FF2B5EF4-FFF2-40B4-BE49-F238E27FC236}">
                <a16:creationId xmlns:a16="http://schemas.microsoft.com/office/drawing/2014/main" id="{09BDB42C-7EEA-895B-0882-174DEE8303B1}"/>
              </a:ext>
            </a:extLst>
          </p:cNvPr>
          <p:cNvPicPr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2259" y="1379693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18" descr="Image result for netheralnds flag">
            <a:extLst>
              <a:ext uri="{FF2B5EF4-FFF2-40B4-BE49-F238E27FC236}">
                <a16:creationId xmlns:a16="http://schemas.microsoft.com/office/drawing/2014/main" id="{2C324C08-0790-28FC-5094-00AA64640CD8}"/>
              </a:ext>
            </a:extLst>
          </p:cNvPr>
          <p:cNvPicPr>
            <a:picLocks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5761" y="1379693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0" descr="Image result for france flag">
            <a:extLst>
              <a:ext uri="{FF2B5EF4-FFF2-40B4-BE49-F238E27FC236}">
                <a16:creationId xmlns:a16="http://schemas.microsoft.com/office/drawing/2014/main" id="{EF56D5F0-BEFF-EE3C-F6ED-C1924EC72BCE}"/>
              </a:ext>
            </a:extLst>
          </p:cNvPr>
          <p:cNvPicPr>
            <a:picLocks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0809" y="1379693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F1FFFFEE-966C-8B28-3CCF-EE856A3AE1FD}"/>
              </a:ext>
            </a:extLst>
          </p:cNvPr>
          <p:cNvSpPr txBox="1"/>
          <p:nvPr/>
        </p:nvSpPr>
        <p:spPr>
          <a:xfrm>
            <a:off x="798107" y="1872625"/>
            <a:ext cx="843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USA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5D51226-318C-D07D-0B41-A99092EB8ADB}"/>
              </a:ext>
            </a:extLst>
          </p:cNvPr>
          <p:cNvSpPr txBox="1"/>
          <p:nvPr/>
        </p:nvSpPr>
        <p:spPr>
          <a:xfrm>
            <a:off x="1957010" y="1872625"/>
            <a:ext cx="843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UK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B5BB71F-5810-6CD5-B0C6-237E88136B91}"/>
              </a:ext>
            </a:extLst>
          </p:cNvPr>
          <p:cNvSpPr txBox="1"/>
          <p:nvPr/>
        </p:nvSpPr>
        <p:spPr>
          <a:xfrm>
            <a:off x="3069393" y="1872625"/>
            <a:ext cx="1351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Switzerland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8BE7241-D066-D79E-57F9-F4BDFFAD6AEC}"/>
              </a:ext>
            </a:extLst>
          </p:cNvPr>
          <p:cNvSpPr txBox="1"/>
          <p:nvPr/>
        </p:nvSpPr>
        <p:spPr>
          <a:xfrm>
            <a:off x="4491517" y="1872625"/>
            <a:ext cx="1078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Australia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588039B-7F10-90B6-2B40-17020E6DA87D}"/>
              </a:ext>
            </a:extLst>
          </p:cNvPr>
          <p:cNvSpPr txBox="1"/>
          <p:nvPr/>
        </p:nvSpPr>
        <p:spPr>
          <a:xfrm>
            <a:off x="5743214" y="1872625"/>
            <a:ext cx="843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Japan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493547B-AC3D-6DE5-9AE3-04FA93040FA9}"/>
              </a:ext>
            </a:extLst>
          </p:cNvPr>
          <p:cNvSpPr txBox="1"/>
          <p:nvPr/>
        </p:nvSpPr>
        <p:spPr>
          <a:xfrm>
            <a:off x="6615611" y="1872625"/>
            <a:ext cx="14416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Netherlands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EAFD336-D1D6-096E-9FB8-1946826C1AA0}"/>
              </a:ext>
            </a:extLst>
          </p:cNvPr>
          <p:cNvSpPr txBox="1"/>
          <p:nvPr/>
        </p:nvSpPr>
        <p:spPr>
          <a:xfrm>
            <a:off x="8257494" y="1872625"/>
            <a:ext cx="843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France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AB2C4FC-98CB-8770-5B8D-C86FDE547905}"/>
              </a:ext>
            </a:extLst>
          </p:cNvPr>
          <p:cNvSpPr txBox="1"/>
          <p:nvPr/>
        </p:nvSpPr>
        <p:spPr>
          <a:xfrm>
            <a:off x="9381456" y="1872625"/>
            <a:ext cx="1191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Portugal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C912BDB-C801-5FD9-34C2-9F99C7DA0531}"/>
              </a:ext>
            </a:extLst>
          </p:cNvPr>
          <p:cNvSpPr txBox="1"/>
          <p:nvPr/>
        </p:nvSpPr>
        <p:spPr>
          <a:xfrm>
            <a:off x="10707862" y="1872625"/>
            <a:ext cx="843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Austria </a:t>
            </a:r>
          </a:p>
        </p:txBody>
      </p:sp>
      <p:pic>
        <p:nvPicPr>
          <p:cNvPr id="101" name="Picture 22" descr="Image result for portugal flag">
            <a:extLst>
              <a:ext uri="{FF2B5EF4-FFF2-40B4-BE49-F238E27FC236}">
                <a16:creationId xmlns:a16="http://schemas.microsoft.com/office/drawing/2014/main" id="{BC03AA6A-6BE1-E4CD-C32B-42373BB1895B}"/>
              </a:ext>
            </a:extLst>
          </p:cNvPr>
          <p:cNvPicPr>
            <a:picLocks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5230" y="1379693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26" descr="Image result for austria flag">
            <a:extLst>
              <a:ext uri="{FF2B5EF4-FFF2-40B4-BE49-F238E27FC236}">
                <a16:creationId xmlns:a16="http://schemas.microsoft.com/office/drawing/2014/main" id="{BD2C7DA1-685D-C41B-FF0E-6A7B8245D66D}"/>
              </a:ext>
            </a:extLst>
          </p:cNvPr>
          <p:cNvPicPr>
            <a:picLocks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071" y="1379693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122EDBEA-542F-B3EC-8A43-8C58BC2FE069}"/>
              </a:ext>
            </a:extLst>
          </p:cNvPr>
          <p:cNvSpPr txBox="1"/>
          <p:nvPr/>
        </p:nvSpPr>
        <p:spPr>
          <a:xfrm>
            <a:off x="704797" y="2844271"/>
            <a:ext cx="1089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Denmark</a:t>
            </a:r>
          </a:p>
        </p:txBody>
      </p:sp>
      <p:pic>
        <p:nvPicPr>
          <p:cNvPr id="104" name="Picture 30" descr="Image result for denmark flag">
            <a:extLst>
              <a:ext uri="{FF2B5EF4-FFF2-40B4-BE49-F238E27FC236}">
                <a16:creationId xmlns:a16="http://schemas.microsoft.com/office/drawing/2014/main" id="{2695E716-F43E-F790-2234-ABE82FB7E6A8}"/>
              </a:ext>
            </a:extLst>
          </p:cNvPr>
          <p:cNvPicPr>
            <a:picLocks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365" y="2305923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C336F385-B754-69BF-944C-D691526B86B5}"/>
              </a:ext>
            </a:extLst>
          </p:cNvPr>
          <p:cNvSpPr txBox="1"/>
          <p:nvPr/>
        </p:nvSpPr>
        <p:spPr>
          <a:xfrm>
            <a:off x="1957010" y="2844271"/>
            <a:ext cx="109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Hong Kong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27EFE7D-BF35-C5BB-AFD4-6F609BEF9828}"/>
              </a:ext>
            </a:extLst>
          </p:cNvPr>
          <p:cNvSpPr txBox="1"/>
          <p:nvPr/>
        </p:nvSpPr>
        <p:spPr>
          <a:xfrm>
            <a:off x="3167712" y="2844271"/>
            <a:ext cx="1323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Mauritius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9C76C22-B7F0-53FF-07FE-351125E33B0C}"/>
              </a:ext>
            </a:extLst>
          </p:cNvPr>
          <p:cNvSpPr txBox="1"/>
          <p:nvPr/>
        </p:nvSpPr>
        <p:spPr>
          <a:xfrm>
            <a:off x="4518066" y="2844271"/>
            <a:ext cx="1094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Sweden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F420B9A-665C-2158-2BD8-B34576BCCF9F}"/>
              </a:ext>
            </a:extLst>
          </p:cNvPr>
          <p:cNvSpPr txBox="1"/>
          <p:nvPr/>
        </p:nvSpPr>
        <p:spPr>
          <a:xfrm>
            <a:off x="5743214" y="2844271"/>
            <a:ext cx="992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Estonia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A48AAC6-40AA-851F-AF63-165A4A28E323}"/>
              </a:ext>
            </a:extLst>
          </p:cNvPr>
          <p:cNvSpPr txBox="1"/>
          <p:nvPr/>
        </p:nvSpPr>
        <p:spPr>
          <a:xfrm>
            <a:off x="6871429" y="2844271"/>
            <a:ext cx="1185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Singapore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6FB7F4F-E2ED-2B2F-6389-149A3AD89813}"/>
              </a:ext>
            </a:extLst>
          </p:cNvPr>
          <p:cNvSpPr txBox="1"/>
          <p:nvPr/>
        </p:nvSpPr>
        <p:spPr>
          <a:xfrm>
            <a:off x="8257494" y="2844271"/>
            <a:ext cx="1034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Germany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BB5EB84-E087-7A83-C41B-1DE95DA84D80}"/>
              </a:ext>
            </a:extLst>
          </p:cNvPr>
          <p:cNvSpPr txBox="1"/>
          <p:nvPr/>
        </p:nvSpPr>
        <p:spPr>
          <a:xfrm>
            <a:off x="9580082" y="2844271"/>
            <a:ext cx="843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Spain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C6A36E1-C6A9-88EB-A5FE-1FC30B38570A}"/>
              </a:ext>
            </a:extLst>
          </p:cNvPr>
          <p:cNvSpPr txBox="1"/>
          <p:nvPr/>
        </p:nvSpPr>
        <p:spPr>
          <a:xfrm>
            <a:off x="10707862" y="2844271"/>
            <a:ext cx="843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Italy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F86742D6-27F2-8551-8F30-D1FDC500CF27}"/>
              </a:ext>
            </a:extLst>
          </p:cNvPr>
          <p:cNvSpPr txBox="1"/>
          <p:nvPr/>
        </p:nvSpPr>
        <p:spPr>
          <a:xfrm>
            <a:off x="798107" y="3891590"/>
            <a:ext cx="1106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South Korea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6D51355-EDE4-6E22-4AD7-28DDC844A071}"/>
              </a:ext>
            </a:extLst>
          </p:cNvPr>
          <p:cNvSpPr txBox="1"/>
          <p:nvPr/>
        </p:nvSpPr>
        <p:spPr>
          <a:xfrm>
            <a:off x="1651646" y="3891590"/>
            <a:ext cx="1706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Bangladesh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7BBFD3A-1F31-E2E3-9EEF-BF3D8FAF13A6}"/>
              </a:ext>
            </a:extLst>
          </p:cNvPr>
          <p:cNvSpPr txBox="1"/>
          <p:nvPr/>
        </p:nvSpPr>
        <p:spPr>
          <a:xfrm>
            <a:off x="3389408" y="3891590"/>
            <a:ext cx="843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UAE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B606D84-0C5C-853A-D186-7758F4FE1F35}"/>
              </a:ext>
            </a:extLst>
          </p:cNvPr>
          <p:cNvSpPr txBox="1"/>
          <p:nvPr/>
        </p:nvSpPr>
        <p:spPr>
          <a:xfrm>
            <a:off x="4444257" y="3891590"/>
            <a:ext cx="1156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Canada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2A8E9A34-64C2-E727-E9F5-D7CE2BAFF0B2}"/>
              </a:ext>
            </a:extLst>
          </p:cNvPr>
          <p:cNvSpPr txBox="1"/>
          <p:nvPr/>
        </p:nvSpPr>
        <p:spPr>
          <a:xfrm>
            <a:off x="5743214" y="3891590"/>
            <a:ext cx="843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China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3734E50C-52A1-E2D2-0696-B55945733618}"/>
              </a:ext>
            </a:extLst>
          </p:cNvPr>
          <p:cNvSpPr txBox="1"/>
          <p:nvPr/>
        </p:nvSpPr>
        <p:spPr>
          <a:xfrm>
            <a:off x="6871429" y="3891590"/>
            <a:ext cx="992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Kenya</a:t>
            </a:r>
          </a:p>
        </p:txBody>
      </p:sp>
      <p:pic>
        <p:nvPicPr>
          <p:cNvPr id="119" name="Picture 32" descr="Image result for hong kong flag">
            <a:extLst>
              <a:ext uri="{FF2B5EF4-FFF2-40B4-BE49-F238E27FC236}">
                <a16:creationId xmlns:a16="http://schemas.microsoft.com/office/drawing/2014/main" id="{2002AD5C-2210-6A92-C4C7-2B2547B94DC9}"/>
              </a:ext>
            </a:extLst>
          </p:cNvPr>
          <p:cNvPicPr>
            <a:picLocks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7638" y="2305923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34" descr="Image result for mauritius flag">
            <a:extLst>
              <a:ext uri="{FF2B5EF4-FFF2-40B4-BE49-F238E27FC236}">
                <a16:creationId xmlns:a16="http://schemas.microsoft.com/office/drawing/2014/main" id="{3E4F7CBF-9806-4975-CE2E-05C9A3CA926E}"/>
              </a:ext>
            </a:extLst>
          </p:cNvPr>
          <p:cNvPicPr>
            <a:picLocks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9603" y="2305923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36" descr="Image result for sweden flag">
            <a:extLst>
              <a:ext uri="{FF2B5EF4-FFF2-40B4-BE49-F238E27FC236}">
                <a16:creationId xmlns:a16="http://schemas.microsoft.com/office/drawing/2014/main" id="{2E9BD10D-4AAE-82F9-B436-EF16A6A163B7}"/>
              </a:ext>
            </a:extLst>
          </p:cNvPr>
          <p:cNvPicPr>
            <a:picLocks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3213" y="2305923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40" descr="Image result for estonia flag">
            <a:extLst>
              <a:ext uri="{FF2B5EF4-FFF2-40B4-BE49-F238E27FC236}">
                <a16:creationId xmlns:a16="http://schemas.microsoft.com/office/drawing/2014/main" id="{8C386773-B960-525E-AAFE-22D3EAFC4254}"/>
              </a:ext>
            </a:extLst>
          </p:cNvPr>
          <p:cNvPicPr>
            <a:picLocks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2259" y="2305923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6" descr="Image result for germany flag">
            <a:extLst>
              <a:ext uri="{FF2B5EF4-FFF2-40B4-BE49-F238E27FC236}">
                <a16:creationId xmlns:a16="http://schemas.microsoft.com/office/drawing/2014/main" id="{DC0F475C-E950-617E-45E3-DD502E499C2D}"/>
              </a:ext>
            </a:extLst>
          </p:cNvPr>
          <p:cNvPicPr>
            <a:picLocks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0809" y="2305923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52" descr="The UX of Flags">
            <a:extLst>
              <a:ext uri="{FF2B5EF4-FFF2-40B4-BE49-F238E27FC236}">
                <a16:creationId xmlns:a16="http://schemas.microsoft.com/office/drawing/2014/main" id="{E786F97F-35B2-7DC5-B58D-EFCA5CCECAE6}"/>
              </a:ext>
            </a:extLst>
          </p:cNvPr>
          <p:cNvPicPr>
            <a:picLocks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5230" y="2305923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54" descr="Image result for italy flag">
            <a:extLst>
              <a:ext uri="{FF2B5EF4-FFF2-40B4-BE49-F238E27FC236}">
                <a16:creationId xmlns:a16="http://schemas.microsoft.com/office/drawing/2014/main" id="{271047DB-F1D3-59E4-EAA8-299B11C3C7F0}"/>
              </a:ext>
            </a:extLst>
          </p:cNvPr>
          <p:cNvPicPr>
            <a:picLocks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071" y="2305923"/>
            <a:ext cx="731520" cy="4572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56" descr="Image result for singapore flag">
            <a:extLst>
              <a:ext uri="{FF2B5EF4-FFF2-40B4-BE49-F238E27FC236}">
                <a16:creationId xmlns:a16="http://schemas.microsoft.com/office/drawing/2014/main" id="{360B55E0-F397-5E6C-2192-CC010ED1241B}"/>
              </a:ext>
            </a:extLst>
          </p:cNvPr>
          <p:cNvPicPr>
            <a:picLocks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5761" y="2305923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58" descr="Image result for south korea flag">
            <a:extLst>
              <a:ext uri="{FF2B5EF4-FFF2-40B4-BE49-F238E27FC236}">
                <a16:creationId xmlns:a16="http://schemas.microsoft.com/office/drawing/2014/main" id="{C029EC59-CC0A-3502-FD78-0BEA81AF5EC3}"/>
              </a:ext>
            </a:extLst>
          </p:cNvPr>
          <p:cNvPicPr>
            <a:picLocks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365" y="3411348"/>
            <a:ext cx="843281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60" descr="Image result for bangladesh flag">
            <a:extLst>
              <a:ext uri="{FF2B5EF4-FFF2-40B4-BE49-F238E27FC236}">
                <a16:creationId xmlns:a16="http://schemas.microsoft.com/office/drawing/2014/main" id="{DDBE224D-75CA-0CCD-DED3-E407FED3B49F}"/>
              </a:ext>
            </a:extLst>
          </p:cNvPr>
          <p:cNvPicPr>
            <a:picLocks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7638" y="3411348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62" descr="Image result for UAE flag">
            <a:extLst>
              <a:ext uri="{FF2B5EF4-FFF2-40B4-BE49-F238E27FC236}">
                <a16:creationId xmlns:a16="http://schemas.microsoft.com/office/drawing/2014/main" id="{0A27892B-29BA-FA3C-A46E-FD36CD9F175E}"/>
              </a:ext>
            </a:extLst>
          </p:cNvPr>
          <p:cNvPicPr>
            <a:picLocks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9603" y="3411348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64" descr="Image result for canada flag">
            <a:extLst>
              <a:ext uri="{FF2B5EF4-FFF2-40B4-BE49-F238E27FC236}">
                <a16:creationId xmlns:a16="http://schemas.microsoft.com/office/drawing/2014/main" id="{8F3FD1F3-B3AD-F116-B7FC-B25F6ED96735}"/>
              </a:ext>
            </a:extLst>
          </p:cNvPr>
          <p:cNvPicPr>
            <a:picLocks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3213" y="3411348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66" descr="Image result for China flag">
            <a:extLst>
              <a:ext uri="{FF2B5EF4-FFF2-40B4-BE49-F238E27FC236}">
                <a16:creationId xmlns:a16="http://schemas.microsoft.com/office/drawing/2014/main" id="{4B7C2716-19BB-F651-2208-ADDACE1E605E}"/>
              </a:ext>
            </a:extLst>
          </p:cNvPr>
          <p:cNvPicPr>
            <a:picLocks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2259" y="3411348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68" descr="Image result for kenya flag">
            <a:extLst>
              <a:ext uri="{FF2B5EF4-FFF2-40B4-BE49-F238E27FC236}">
                <a16:creationId xmlns:a16="http://schemas.microsoft.com/office/drawing/2014/main" id="{8D6C468D-DDDE-5227-8BA6-A663DD68F07E}"/>
              </a:ext>
            </a:extLst>
          </p:cNvPr>
          <p:cNvPicPr>
            <a:picLocks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5761" y="3411348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76" descr="Image result for tommy hilfiger logo">
            <a:extLst>
              <a:ext uri="{FF2B5EF4-FFF2-40B4-BE49-F238E27FC236}">
                <a16:creationId xmlns:a16="http://schemas.microsoft.com/office/drawing/2014/main" id="{545D5C0F-E5AB-9024-1C6B-19F6DB7B9B1F}"/>
              </a:ext>
            </a:extLst>
          </p:cNvPr>
          <p:cNvPicPr>
            <a:picLocks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5889" y="4749218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F05659F1-A09A-EFF0-27C1-ED343B19BDFE}"/>
              </a:ext>
            </a:extLst>
          </p:cNvPr>
          <p:cNvSpPr txBox="1"/>
          <p:nvPr/>
        </p:nvSpPr>
        <p:spPr>
          <a:xfrm>
            <a:off x="1678905" y="5253394"/>
            <a:ext cx="1370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Tommy Hilfiger</a:t>
            </a:r>
          </a:p>
        </p:txBody>
      </p:sp>
      <p:pic>
        <p:nvPicPr>
          <p:cNvPr id="135" name="Picture 78" descr="Image result for calvin klein logo">
            <a:extLst>
              <a:ext uri="{FF2B5EF4-FFF2-40B4-BE49-F238E27FC236}">
                <a16:creationId xmlns:a16="http://schemas.microsoft.com/office/drawing/2014/main" id="{E6B7247B-5759-B2F0-E3B3-1B7DF16E2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5990" y="4645538"/>
            <a:ext cx="979352" cy="66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80" descr="Image result for coach logo">
            <a:extLst>
              <a:ext uri="{FF2B5EF4-FFF2-40B4-BE49-F238E27FC236}">
                <a16:creationId xmlns:a16="http://schemas.microsoft.com/office/drawing/2014/main" id="{A8A9DF34-D758-42B1-9302-F6A9EF316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870" y="4707389"/>
            <a:ext cx="831621" cy="54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TextBox 136">
            <a:extLst>
              <a:ext uri="{FF2B5EF4-FFF2-40B4-BE49-F238E27FC236}">
                <a16:creationId xmlns:a16="http://schemas.microsoft.com/office/drawing/2014/main" id="{98CC3D29-7D2D-8553-418C-5320B616071C}"/>
              </a:ext>
            </a:extLst>
          </p:cNvPr>
          <p:cNvSpPr txBox="1"/>
          <p:nvPr/>
        </p:nvSpPr>
        <p:spPr>
          <a:xfrm>
            <a:off x="3085211" y="5280483"/>
            <a:ext cx="1370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Calvin Klein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75FA965B-6E94-8275-56D7-FF920BC9D0A8}"/>
              </a:ext>
            </a:extLst>
          </p:cNvPr>
          <p:cNvSpPr txBox="1"/>
          <p:nvPr/>
        </p:nvSpPr>
        <p:spPr>
          <a:xfrm>
            <a:off x="723644" y="5241058"/>
            <a:ext cx="1370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Coach</a:t>
            </a:r>
          </a:p>
        </p:txBody>
      </p:sp>
      <p:pic>
        <p:nvPicPr>
          <p:cNvPr id="139" name="Picture 84" descr="Image result for vero moda logo">
            <a:extLst>
              <a:ext uri="{FF2B5EF4-FFF2-40B4-BE49-F238E27FC236}">
                <a16:creationId xmlns:a16="http://schemas.microsoft.com/office/drawing/2014/main" id="{B49C99E4-F209-01D8-AE2B-621B5EEC4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9692" y="4825386"/>
            <a:ext cx="1592070" cy="3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id="{5F308B1A-35D0-C776-1AE8-69F4F196F7E7}"/>
              </a:ext>
            </a:extLst>
          </p:cNvPr>
          <p:cNvSpPr txBox="1"/>
          <p:nvPr/>
        </p:nvSpPr>
        <p:spPr>
          <a:xfrm>
            <a:off x="4491517" y="5280483"/>
            <a:ext cx="1370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Vero Moda</a:t>
            </a:r>
          </a:p>
        </p:txBody>
      </p:sp>
      <p:pic>
        <p:nvPicPr>
          <p:cNvPr id="141" name="Picture 90" descr="Pin by Alternativa Group on Jack &amp; Jones | Clothing brand logos, Surf ...">
            <a:extLst>
              <a:ext uri="{FF2B5EF4-FFF2-40B4-BE49-F238E27FC236}">
                <a16:creationId xmlns:a16="http://schemas.microsoft.com/office/drawing/2014/main" id="{99767422-EFAE-B464-CE73-7A99E20F0F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29579" y="4766553"/>
            <a:ext cx="2648519" cy="42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" name="TextBox 141">
            <a:extLst>
              <a:ext uri="{FF2B5EF4-FFF2-40B4-BE49-F238E27FC236}">
                <a16:creationId xmlns:a16="http://schemas.microsoft.com/office/drawing/2014/main" id="{2FF92367-1B50-613D-F1FB-7F00FEE22EF3}"/>
              </a:ext>
            </a:extLst>
          </p:cNvPr>
          <p:cNvSpPr txBox="1"/>
          <p:nvPr/>
        </p:nvSpPr>
        <p:spPr>
          <a:xfrm>
            <a:off x="5897823" y="5280483"/>
            <a:ext cx="1370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Jack n Jones</a:t>
            </a:r>
          </a:p>
        </p:txBody>
      </p:sp>
      <p:pic>
        <p:nvPicPr>
          <p:cNvPr id="143" name="Picture 92" descr="Image result for jcpenny logo">
            <a:extLst>
              <a:ext uri="{FF2B5EF4-FFF2-40B4-BE49-F238E27FC236}">
                <a16:creationId xmlns:a16="http://schemas.microsoft.com/office/drawing/2014/main" id="{840D0032-3326-32B1-DB91-07CEC318C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6805" y="4793152"/>
            <a:ext cx="1567986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680D7AA3-DBF2-5637-C194-0A29D6FAA128}"/>
              </a:ext>
            </a:extLst>
          </p:cNvPr>
          <p:cNvSpPr txBox="1"/>
          <p:nvPr/>
        </p:nvSpPr>
        <p:spPr>
          <a:xfrm>
            <a:off x="8313119" y="5280483"/>
            <a:ext cx="1370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JCPenney</a:t>
            </a:r>
          </a:p>
        </p:txBody>
      </p:sp>
      <p:pic>
        <p:nvPicPr>
          <p:cNvPr id="145" name="Picture 94" descr="Image result for h&amp;m logo">
            <a:extLst>
              <a:ext uri="{FF2B5EF4-FFF2-40B4-BE49-F238E27FC236}">
                <a16:creationId xmlns:a16="http://schemas.microsoft.com/office/drawing/2014/main" id="{A69E427D-B770-47AB-211D-7F3ACBE0A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8297" y="4744228"/>
            <a:ext cx="702527" cy="46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" name="TextBox 145">
            <a:extLst>
              <a:ext uri="{FF2B5EF4-FFF2-40B4-BE49-F238E27FC236}">
                <a16:creationId xmlns:a16="http://schemas.microsoft.com/office/drawing/2014/main" id="{12727C8F-7F3C-80B4-F446-865BCCAC97AB}"/>
              </a:ext>
            </a:extLst>
          </p:cNvPr>
          <p:cNvSpPr txBox="1"/>
          <p:nvPr/>
        </p:nvSpPr>
        <p:spPr>
          <a:xfrm>
            <a:off x="9719425" y="5280483"/>
            <a:ext cx="1370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H&amp;M</a:t>
            </a:r>
          </a:p>
        </p:txBody>
      </p:sp>
      <p:pic>
        <p:nvPicPr>
          <p:cNvPr id="147" name="Picture 96" descr="Image result for target logo">
            <a:extLst>
              <a:ext uri="{FF2B5EF4-FFF2-40B4-BE49-F238E27FC236}">
                <a16:creationId xmlns:a16="http://schemas.microsoft.com/office/drawing/2014/main" id="{0E453F35-796F-1471-E117-0DA5056BC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90824" y="4645538"/>
            <a:ext cx="986846" cy="66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id="{03F12A31-1642-A92B-AE79-0E710AF57C87}"/>
              </a:ext>
            </a:extLst>
          </p:cNvPr>
          <p:cNvSpPr txBox="1"/>
          <p:nvPr/>
        </p:nvSpPr>
        <p:spPr>
          <a:xfrm>
            <a:off x="10728415" y="5286415"/>
            <a:ext cx="1370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Target</a:t>
            </a:r>
          </a:p>
        </p:txBody>
      </p:sp>
      <p:pic>
        <p:nvPicPr>
          <p:cNvPr id="149" name="Picture 98" descr="Image result for koh's logo">
            <a:extLst>
              <a:ext uri="{FF2B5EF4-FFF2-40B4-BE49-F238E27FC236}">
                <a16:creationId xmlns:a16="http://schemas.microsoft.com/office/drawing/2014/main" id="{FEFA69CC-F469-551F-9869-4FE1CC3932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3644" y="5867196"/>
            <a:ext cx="804781" cy="26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100" descr="Image result for K-Mart logo">
            <a:extLst>
              <a:ext uri="{FF2B5EF4-FFF2-40B4-BE49-F238E27FC236}">
                <a16:creationId xmlns:a16="http://schemas.microsoft.com/office/drawing/2014/main" id="{33B52EDD-132D-B114-D443-FD840DD66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2689" y="5732921"/>
            <a:ext cx="511977" cy="52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102" descr="Image result for Lenzing logo">
            <a:extLst>
              <a:ext uri="{FF2B5EF4-FFF2-40B4-BE49-F238E27FC236}">
                <a16:creationId xmlns:a16="http://schemas.microsoft.com/office/drawing/2014/main" id="{42129BDC-4FD4-F581-AA05-DFEFFB023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8512" y="5731382"/>
            <a:ext cx="854308" cy="53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104" descr="Anko Retail Incorporated Information | Anko Retail Incorporated Profile">
            <a:extLst>
              <a:ext uri="{FF2B5EF4-FFF2-40B4-BE49-F238E27FC236}">
                <a16:creationId xmlns:a16="http://schemas.microsoft.com/office/drawing/2014/main" id="{B948C246-E2AE-BB9E-07F8-912522EB26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3670" y="5771396"/>
            <a:ext cx="1035300" cy="45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106" descr="Busana Apparel Group">
            <a:extLst>
              <a:ext uri="{FF2B5EF4-FFF2-40B4-BE49-F238E27FC236}">
                <a16:creationId xmlns:a16="http://schemas.microsoft.com/office/drawing/2014/main" id="{D508428F-486D-6105-91CD-B3B816D0E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1574" y="5711986"/>
            <a:ext cx="25622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108" descr="Brandix">
            <a:extLst>
              <a:ext uri="{FF2B5EF4-FFF2-40B4-BE49-F238E27FC236}">
                <a16:creationId xmlns:a16="http://schemas.microsoft.com/office/drawing/2014/main" id="{217CB335-0F5A-A77C-F79C-A4B2316F66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79618" y="5711987"/>
            <a:ext cx="1069166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110" descr="CottonConnect">
            <a:extLst>
              <a:ext uri="{FF2B5EF4-FFF2-40B4-BE49-F238E27FC236}">
                <a16:creationId xmlns:a16="http://schemas.microsoft.com/office/drawing/2014/main" id="{A0F65F8E-5CCD-CA3D-17E1-A5B1035F7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8298" y="5851357"/>
            <a:ext cx="1013198" cy="29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" name="TextBox 155">
            <a:extLst>
              <a:ext uri="{FF2B5EF4-FFF2-40B4-BE49-F238E27FC236}">
                <a16:creationId xmlns:a16="http://schemas.microsoft.com/office/drawing/2014/main" id="{E452F21C-B6A3-F58F-1F3D-1A02EDC694D7}"/>
              </a:ext>
            </a:extLst>
          </p:cNvPr>
          <p:cNvSpPr txBox="1"/>
          <p:nvPr/>
        </p:nvSpPr>
        <p:spPr>
          <a:xfrm>
            <a:off x="723644" y="6162420"/>
            <a:ext cx="1370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Kohl’s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F841FC0-5458-D35D-4CA0-0280E47BE834}"/>
              </a:ext>
            </a:extLst>
          </p:cNvPr>
          <p:cNvSpPr txBox="1"/>
          <p:nvPr/>
        </p:nvSpPr>
        <p:spPr>
          <a:xfrm>
            <a:off x="1963839" y="6162420"/>
            <a:ext cx="1370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Kmart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8F65B051-87AB-5DCF-4003-31FB46A1F074}"/>
              </a:ext>
            </a:extLst>
          </p:cNvPr>
          <p:cNvSpPr txBox="1"/>
          <p:nvPr/>
        </p:nvSpPr>
        <p:spPr>
          <a:xfrm>
            <a:off x="3352466" y="6162420"/>
            <a:ext cx="1370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Lenzing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3E938C57-8C5B-2F88-14E8-2FD5273B61F3}"/>
              </a:ext>
            </a:extLst>
          </p:cNvPr>
          <p:cNvSpPr txBox="1"/>
          <p:nvPr/>
        </p:nvSpPr>
        <p:spPr>
          <a:xfrm>
            <a:off x="4559494" y="6162420"/>
            <a:ext cx="1370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  <a:latin typeface="Montserrat" panose="00000500000000000000" pitchFamily="2" charset="0"/>
              </a:rPr>
              <a:t>Anko</a:t>
            </a:r>
            <a:endParaRPr lang="en-US" sz="1400" dirty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DB8D7521-868A-1F35-A0B6-DEE2D4F92974}"/>
              </a:ext>
            </a:extLst>
          </p:cNvPr>
          <p:cNvSpPr txBox="1"/>
          <p:nvPr/>
        </p:nvSpPr>
        <p:spPr>
          <a:xfrm>
            <a:off x="6219032" y="6162420"/>
            <a:ext cx="1370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  <a:latin typeface="Montserrat" panose="00000500000000000000" pitchFamily="2" charset="0"/>
              </a:rPr>
              <a:t>Busana</a:t>
            </a:r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 Group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90051F2B-C117-33C9-19FB-698C8987CCCF}"/>
              </a:ext>
            </a:extLst>
          </p:cNvPr>
          <p:cNvSpPr txBox="1"/>
          <p:nvPr/>
        </p:nvSpPr>
        <p:spPr>
          <a:xfrm>
            <a:off x="8683784" y="6162420"/>
            <a:ext cx="1370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Brandix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BA85DBDB-937B-3F65-C404-CABCBD710E85}"/>
              </a:ext>
            </a:extLst>
          </p:cNvPr>
          <p:cNvSpPr txBox="1"/>
          <p:nvPr/>
        </p:nvSpPr>
        <p:spPr>
          <a:xfrm>
            <a:off x="10185738" y="6162420"/>
            <a:ext cx="119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Cotton Connect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3289C88A-4D8E-6306-5543-A8E997AE91E4}"/>
              </a:ext>
            </a:extLst>
          </p:cNvPr>
          <p:cNvSpPr txBox="1"/>
          <p:nvPr/>
        </p:nvSpPr>
        <p:spPr>
          <a:xfrm>
            <a:off x="11184832" y="5641098"/>
            <a:ext cx="99155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2060"/>
                </a:solidFill>
                <a:latin typeface="Montserrat" panose="00000500000000000000" pitchFamily="2" charset="0"/>
              </a:rPr>
              <a:t>…and many other leading brands and companies</a:t>
            </a:r>
          </a:p>
        </p:txBody>
      </p:sp>
      <p:sp>
        <p:nvSpPr>
          <p:cNvPr id="164" name="Flowchart: Delay 163">
            <a:extLst>
              <a:ext uri="{FF2B5EF4-FFF2-40B4-BE49-F238E27FC236}">
                <a16:creationId xmlns:a16="http://schemas.microsoft.com/office/drawing/2014/main" id="{F965B26E-7973-D320-D6A4-6973ACE2E080}"/>
              </a:ext>
            </a:extLst>
          </p:cNvPr>
          <p:cNvSpPr/>
          <p:nvPr/>
        </p:nvSpPr>
        <p:spPr>
          <a:xfrm flipH="1">
            <a:off x="91913" y="1475797"/>
            <a:ext cx="538480" cy="2736949"/>
          </a:xfrm>
          <a:prstGeom prst="flowChartDelay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Major Participating countries</a:t>
            </a:r>
          </a:p>
        </p:txBody>
      </p:sp>
      <p:sp>
        <p:nvSpPr>
          <p:cNvPr id="165" name="Flowchart: Delay 164">
            <a:extLst>
              <a:ext uri="{FF2B5EF4-FFF2-40B4-BE49-F238E27FC236}">
                <a16:creationId xmlns:a16="http://schemas.microsoft.com/office/drawing/2014/main" id="{AF5FB2C5-7C9E-216F-5673-824558826DFB}"/>
              </a:ext>
            </a:extLst>
          </p:cNvPr>
          <p:cNvSpPr/>
          <p:nvPr/>
        </p:nvSpPr>
        <p:spPr>
          <a:xfrm flipH="1">
            <a:off x="91913" y="4676583"/>
            <a:ext cx="538480" cy="1892286"/>
          </a:xfrm>
          <a:prstGeom prst="flowChartDelay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Major Participating Brands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0" y="428625"/>
            <a:ext cx="180975" cy="511175"/>
          </a:xfrm>
          <a:prstGeom prst="rect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2D896F-C0A6-F8EC-CF4B-0FE7420DC925}"/>
              </a:ext>
            </a:extLst>
          </p:cNvPr>
          <p:cNvSpPr txBox="1">
            <a:spLocks/>
          </p:cNvSpPr>
          <p:nvPr/>
        </p:nvSpPr>
        <p:spPr>
          <a:xfrm>
            <a:off x="325593" y="480290"/>
            <a:ext cx="11010900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3400" kern="1200" spc="-15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609630">
              <a:lnSpc>
                <a:spcPct val="90000"/>
              </a:lnSpc>
              <a:spcAft>
                <a:spcPts val="400"/>
              </a:spcAft>
            </a:pPr>
            <a:r>
              <a:rPr lang="en-US" sz="2800" b="1" dirty="0">
                <a:solidFill>
                  <a:srgbClr val="ED0E64"/>
                </a:solidFill>
                <a:latin typeface="Montserrat" pitchFamily="2" charset="0"/>
                <a:ea typeface="+mn-ea"/>
                <a:cs typeface="+mn-cs"/>
              </a:rPr>
              <a:t>A TRULY GLOBAL EVENT - 110 COUNTRIES PARTICIPATED</a:t>
            </a:r>
          </a:p>
        </p:txBody>
      </p:sp>
      <p:sp>
        <p:nvSpPr>
          <p:cNvPr id="4" name="Shape 8">
            <a:extLst>
              <a:ext uri="{FF2B5EF4-FFF2-40B4-BE49-F238E27FC236}">
                <a16:creationId xmlns:a16="http://schemas.microsoft.com/office/drawing/2014/main" id="{41B5972D-FD81-2C39-6B03-FE72E2138962}"/>
              </a:ext>
            </a:extLst>
          </p:cNvPr>
          <p:cNvSpPr txBox="1">
            <a:spLocks/>
          </p:cNvSpPr>
          <p:nvPr/>
        </p:nvSpPr>
        <p:spPr>
          <a:xfrm>
            <a:off x="11745759" y="6505536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800" smtClean="0">
                <a:solidFill>
                  <a:schemeClr val="accent2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pPr algn="r"/>
              <a:t>7</a:t>
            </a:fld>
            <a:endParaRPr lang="en-GB" sz="800">
              <a:solidFill>
                <a:schemeClr val="accent2"/>
              </a:solidFill>
              <a:latin typeface="Montserrat" panose="00000500000000000000" pitchFamily="2" charset="0"/>
              <a:cs typeface="Calibri" panose="020F050202020403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F18D129-B682-D558-3C58-ABB4D54A7389}"/>
              </a:ext>
            </a:extLst>
          </p:cNvPr>
          <p:cNvCxnSpPr/>
          <p:nvPr/>
        </p:nvCxnSpPr>
        <p:spPr>
          <a:xfrm>
            <a:off x="11727700" y="6505536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468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19EAC1-0DA6-444F-A722-C7406F35F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D737B4DF-FE89-574A-6362-6B3F66F2F3E3}"/>
              </a:ext>
            </a:extLst>
          </p:cNvPr>
          <p:cNvSpPr/>
          <p:nvPr/>
        </p:nvSpPr>
        <p:spPr>
          <a:xfrm>
            <a:off x="1397000" y="2542482"/>
            <a:ext cx="9398000" cy="1675557"/>
          </a:xfrm>
          <a:prstGeom prst="round2DiagRect">
            <a:avLst/>
          </a:prstGeom>
          <a:solidFill>
            <a:srgbClr val="ED0E64"/>
          </a:solidFill>
          <a:ln>
            <a:solidFill>
              <a:srgbClr val="ED0E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B09E88-1F1C-EE6F-2965-AC31AE59579D}"/>
              </a:ext>
            </a:extLst>
          </p:cNvPr>
          <p:cNvSpPr txBox="1"/>
          <p:nvPr/>
        </p:nvSpPr>
        <p:spPr>
          <a:xfrm>
            <a:off x="1526952" y="2639780"/>
            <a:ext cx="88798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Montserrat" pitchFamily="2" charset="0"/>
              </a:rPr>
              <a:t>India’s Global Textile Fair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Montserrat" pitchFamily="2" charset="0"/>
              </a:rPr>
              <a:t>Bharat Tex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C854D9-C5BE-1848-8D8C-528A7F726496}"/>
              </a:ext>
            </a:extLst>
          </p:cNvPr>
          <p:cNvSpPr txBox="1"/>
          <p:nvPr/>
        </p:nvSpPr>
        <p:spPr>
          <a:xfrm>
            <a:off x="3983421" y="1670656"/>
            <a:ext cx="4225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tx1"/>
                </a:solidFill>
                <a:latin typeface="Montserrat" pitchFamily="2" charset="0"/>
              </a:rPr>
              <a:t>Building on success of </a:t>
            </a:r>
          </a:p>
          <a:p>
            <a:pPr algn="ctr"/>
            <a:r>
              <a:rPr lang="en-US" sz="2400" i="1" dirty="0">
                <a:solidFill>
                  <a:schemeClr val="bg1"/>
                </a:solidFill>
                <a:highlight>
                  <a:srgbClr val="ED0E64"/>
                </a:highlight>
                <a:latin typeface="Montserrat" pitchFamily="2" charset="0"/>
              </a:rPr>
              <a:t>Bharat Tex 2024</a:t>
            </a:r>
            <a:endParaRPr lang="en-US" sz="2400" dirty="0">
              <a:latin typeface="Montserrat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613EC5-6EC4-CE11-CE62-CC243344D878}"/>
              </a:ext>
            </a:extLst>
          </p:cNvPr>
          <p:cNvSpPr txBox="1"/>
          <p:nvPr/>
        </p:nvSpPr>
        <p:spPr>
          <a:xfrm>
            <a:off x="4340942" y="4297759"/>
            <a:ext cx="3510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bg1"/>
                </a:solidFill>
                <a:highlight>
                  <a:srgbClr val="ED0E64"/>
                </a:highlight>
                <a:latin typeface="Montserrat" pitchFamily="2" charset="0"/>
              </a:rPr>
              <a:t>returns</a:t>
            </a:r>
          </a:p>
        </p:txBody>
      </p:sp>
      <p:sp>
        <p:nvSpPr>
          <p:cNvPr id="4" name="Shape 8">
            <a:extLst>
              <a:ext uri="{FF2B5EF4-FFF2-40B4-BE49-F238E27FC236}">
                <a16:creationId xmlns:a16="http://schemas.microsoft.com/office/drawing/2014/main" id="{071C6ACB-D238-8E05-C5EF-BD55682C7135}"/>
              </a:ext>
            </a:extLst>
          </p:cNvPr>
          <p:cNvSpPr txBox="1">
            <a:spLocks/>
          </p:cNvSpPr>
          <p:nvPr/>
        </p:nvSpPr>
        <p:spPr>
          <a:xfrm>
            <a:off x="11745759" y="6505536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accent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pPr algn="r"/>
              <a:t>8</a:t>
            </a:fld>
            <a:endParaRPr lang="en-GB" sz="1000" dirty="0">
              <a:solidFill>
                <a:schemeClr val="accent2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01A94C-198C-D73D-4E08-2E5A227240EF}"/>
              </a:ext>
            </a:extLst>
          </p:cNvPr>
          <p:cNvCxnSpPr/>
          <p:nvPr/>
        </p:nvCxnSpPr>
        <p:spPr>
          <a:xfrm>
            <a:off x="11727700" y="6505536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865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19EAC1-0DA6-444F-A722-C7406F35F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D10796-2FF0-D1FC-7BAE-ACD59F795E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2718" y="2354458"/>
            <a:ext cx="5126565" cy="1824107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2CB42180-2908-7835-1EBF-03B09E836160}"/>
              </a:ext>
            </a:extLst>
          </p:cNvPr>
          <p:cNvSpPr txBox="1">
            <a:spLocks/>
          </p:cNvSpPr>
          <p:nvPr/>
        </p:nvSpPr>
        <p:spPr>
          <a:xfrm>
            <a:off x="3649246" y="4269240"/>
            <a:ext cx="5126565" cy="338745"/>
          </a:xfrm>
          <a:prstGeom prst="rect">
            <a:avLst/>
          </a:prstGeom>
          <a:solidFill>
            <a:srgbClr val="ED0E64"/>
          </a:solidFill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6000" kern="1200" spc="-15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500" dirty="0">
                <a:solidFill>
                  <a:schemeClr val="bg1"/>
                </a:solidFill>
                <a:latin typeface="Montserrat" pitchFamily="2" charset="0"/>
              </a:rPr>
              <a:t>www.bharat-tex.com</a:t>
            </a:r>
            <a:endParaRPr lang="en-IN" sz="2500" i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" name="Shape 8">
            <a:extLst>
              <a:ext uri="{FF2B5EF4-FFF2-40B4-BE49-F238E27FC236}">
                <a16:creationId xmlns:a16="http://schemas.microsoft.com/office/drawing/2014/main" id="{458C3C5C-CDEE-3616-B1CF-9D11FF148CF0}"/>
              </a:ext>
            </a:extLst>
          </p:cNvPr>
          <p:cNvSpPr txBox="1">
            <a:spLocks/>
          </p:cNvSpPr>
          <p:nvPr/>
        </p:nvSpPr>
        <p:spPr>
          <a:xfrm>
            <a:off x="11745759" y="6505536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accent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pPr algn="r"/>
              <a:t>9</a:t>
            </a:fld>
            <a:endParaRPr lang="en-GB" sz="1000" dirty="0">
              <a:solidFill>
                <a:schemeClr val="accent2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C5133E2-F969-BC6A-7B79-AEE7B246325F}"/>
              </a:ext>
            </a:extLst>
          </p:cNvPr>
          <p:cNvCxnSpPr/>
          <p:nvPr/>
        </p:nvCxnSpPr>
        <p:spPr>
          <a:xfrm>
            <a:off x="11727700" y="6505536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9848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ASFONT" val="Univers5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ASFONT" val="Univers5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ASFONT" val="Univers5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ASFONT" val="Univers5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ASFONT" val="Univers5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ASFONT" val="Univers5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PMG">
  <a:themeElements>
    <a:clrScheme name="KPMG_MAR">
      <a:dk1>
        <a:srgbClr val="000000"/>
      </a:dk1>
      <a:lt1>
        <a:srgbClr val="FFFFFF"/>
      </a:lt1>
      <a:dk2>
        <a:srgbClr val="00338D"/>
      </a:dk2>
      <a:lt2>
        <a:srgbClr val="E5E5E5"/>
      </a:lt2>
      <a:accent1>
        <a:srgbClr val="1E49E2"/>
      </a:accent1>
      <a:accent2>
        <a:srgbClr val="00338D"/>
      </a:accent2>
      <a:accent3>
        <a:srgbClr val="0C233C"/>
      </a:accent3>
      <a:accent4>
        <a:srgbClr val="00B8F5"/>
      </a:accent4>
      <a:accent5>
        <a:srgbClr val="7213EA"/>
      </a:accent5>
      <a:accent6>
        <a:srgbClr val="FD349C"/>
      </a:accent6>
      <a:hlink>
        <a:srgbClr val="00B8F5"/>
      </a:hlink>
      <a:folHlink>
        <a:srgbClr val="098E7E"/>
      </a:folHlink>
    </a:clrScheme>
    <a:fontScheme name="Custom 49">
      <a:majorFont>
        <a:latin typeface="KPMG Bold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54610" tIns="54610" rIns="54610" bIns="54610" rtlCol="0" anchor="ctr"/>
      <a:lstStyle>
        <a:defPPr algn="l">
          <a:defRPr sz="15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 anchor="t" anchorCtr="0">
        <a:noAutofit/>
      </a:bodyPr>
      <a:lstStyle>
        <a:defPPr algn="l">
          <a:spcAft>
            <a:spcPts val="600"/>
          </a:spcAft>
          <a:defRPr sz="1500" b="1" dirty="0" smtClean="0">
            <a:solidFill>
              <a:schemeClr val="tx2"/>
            </a:solidFill>
          </a:defRPr>
        </a:defPPr>
      </a:lstStyle>
    </a:txDef>
  </a:objectDefaults>
  <a:extraClrSchemeLst/>
  <a:custClrLst>
    <a:custClr name="KPMG Blue">
      <a:srgbClr val="00338D"/>
    </a:custClr>
    <a:custClr name="Medium Blue">
      <a:srgbClr val="005EB8"/>
    </a:custClr>
    <a:custClr name="Light Blue">
      <a:srgbClr val="0091DA"/>
    </a:custClr>
    <a:custClr name="Violet">
      <a:srgbClr val="483698"/>
    </a:custClr>
    <a:custClr name="Purple">
      <a:srgbClr val="470A68"/>
    </a:custClr>
    <a:custClr name="Light Purple">
      <a:srgbClr val="6D2077"/>
    </a:custClr>
    <a:custClr name="Green">
      <a:srgbClr val="00A3A1"/>
    </a:custClr>
    <a:custClr name="Dark Green">
      <a:srgbClr val="009A44"/>
    </a:custClr>
    <a:custClr name="Light Green">
      <a:srgbClr val="43B02A"/>
    </a:custClr>
    <a:custClr name="Yellow">
      <a:srgbClr val="EAAA00"/>
    </a:custClr>
    <a:custClr name="Orange">
      <a:srgbClr val="F68D2E"/>
    </a:custClr>
    <a:custClr name="Red ">
      <a:srgbClr val="BC204B"/>
    </a:custClr>
    <a:custClr name="Pink">
      <a:srgbClr val="C6007E"/>
    </a:custClr>
    <a:custClr name="Dark Brown">
      <a:srgbClr val="753F19"/>
    </a:custClr>
    <a:custClr name="Light Brown">
      <a:srgbClr val="9B642E"/>
    </a:custClr>
    <a:custClr name="Olive">
      <a:srgbClr val="9D9375"/>
    </a:custClr>
    <a:custClr name="Beige">
      <a:srgbClr val="E3BC9F"/>
    </a:custClr>
    <a:custClr name="Light Pink">
      <a:srgbClr val="E36877"/>
    </a:custClr>
  </a:custClrLst>
  <a:extLst>
    <a:ext uri="{05A4C25C-085E-4340-85A3-A5531E510DB2}">
      <thm15:themeFamily xmlns:thm15="http://schemas.microsoft.com/office/thememl/2012/main" name="KPMG" id="{D0BE5FEA-7C7B-4DB1-BA87-5E0470C93454}" vid="{022D0DFF-A59F-4ABC-BD05-0FE4FBBF03C2}"/>
    </a:ext>
  </a:extLst>
</a:theme>
</file>

<file path=ppt/theme/theme3.xml><?xml version="1.0" encoding="utf-8"?>
<a:theme xmlns:a="http://schemas.openxmlformats.org/drawingml/2006/main" name="KPMG">
  <a:themeElements>
    <a:clrScheme name="KPMG_MAR">
      <a:dk1>
        <a:srgbClr val="000000"/>
      </a:dk1>
      <a:lt1>
        <a:srgbClr val="FFFFFF"/>
      </a:lt1>
      <a:dk2>
        <a:srgbClr val="00338D"/>
      </a:dk2>
      <a:lt2>
        <a:srgbClr val="E5E5E5"/>
      </a:lt2>
      <a:accent1>
        <a:srgbClr val="1E49E2"/>
      </a:accent1>
      <a:accent2>
        <a:srgbClr val="00338D"/>
      </a:accent2>
      <a:accent3>
        <a:srgbClr val="0C233C"/>
      </a:accent3>
      <a:accent4>
        <a:srgbClr val="00B8F5"/>
      </a:accent4>
      <a:accent5>
        <a:srgbClr val="7213EA"/>
      </a:accent5>
      <a:accent6>
        <a:srgbClr val="FD349C"/>
      </a:accent6>
      <a:hlink>
        <a:srgbClr val="00B8F5"/>
      </a:hlink>
      <a:folHlink>
        <a:srgbClr val="098E7E"/>
      </a:folHlink>
    </a:clrScheme>
    <a:fontScheme name="Custom 49">
      <a:majorFont>
        <a:latin typeface="KPMG Bold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54610" tIns="54610" rIns="54610" bIns="54610" rtlCol="0" anchor="ctr"/>
      <a:lstStyle>
        <a:defPPr algn="l">
          <a:defRPr sz="15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 anchor="t" anchorCtr="0">
        <a:noAutofit/>
      </a:bodyPr>
      <a:lstStyle>
        <a:defPPr algn="l">
          <a:spcAft>
            <a:spcPts val="600"/>
          </a:spcAft>
          <a:defRPr sz="1500" b="1" dirty="0" smtClean="0">
            <a:solidFill>
              <a:schemeClr val="tx2"/>
            </a:solidFill>
          </a:defRPr>
        </a:defPPr>
      </a:lstStyle>
    </a:txDef>
  </a:objectDefaults>
  <a:extraClrSchemeLst/>
  <a:custClrLst>
    <a:custClr name="KPMG Blue">
      <a:srgbClr val="00338D"/>
    </a:custClr>
    <a:custClr name="Medium Blue">
      <a:srgbClr val="005EB8"/>
    </a:custClr>
    <a:custClr name="Light Blue">
      <a:srgbClr val="0091DA"/>
    </a:custClr>
    <a:custClr name="Violet">
      <a:srgbClr val="483698"/>
    </a:custClr>
    <a:custClr name="Purple">
      <a:srgbClr val="470A68"/>
    </a:custClr>
    <a:custClr name="Light Purple">
      <a:srgbClr val="6D2077"/>
    </a:custClr>
    <a:custClr name="Green">
      <a:srgbClr val="00A3A1"/>
    </a:custClr>
    <a:custClr name="Dark Green">
      <a:srgbClr val="009A44"/>
    </a:custClr>
    <a:custClr name="Light Green">
      <a:srgbClr val="43B02A"/>
    </a:custClr>
    <a:custClr name="Yellow">
      <a:srgbClr val="EAAA00"/>
    </a:custClr>
    <a:custClr name="Orange">
      <a:srgbClr val="F68D2E"/>
    </a:custClr>
    <a:custClr name="Red ">
      <a:srgbClr val="BC204B"/>
    </a:custClr>
    <a:custClr name="Pink">
      <a:srgbClr val="C6007E"/>
    </a:custClr>
    <a:custClr name="Dark Brown">
      <a:srgbClr val="753F19"/>
    </a:custClr>
    <a:custClr name="Light Brown">
      <a:srgbClr val="9B642E"/>
    </a:custClr>
    <a:custClr name="Olive">
      <a:srgbClr val="9D9375"/>
    </a:custClr>
    <a:custClr name="Beige">
      <a:srgbClr val="E3BC9F"/>
    </a:custClr>
    <a:custClr name="Light Pink">
      <a:srgbClr val="E36877"/>
    </a:custClr>
  </a:custClrLst>
  <a:extLst>
    <a:ext uri="{05A4C25C-085E-4340-85A3-A5531E510DB2}">
      <thm15:themeFamily xmlns:thm15="http://schemas.microsoft.com/office/thememl/2012/main" name="KPMG" id="{D0BE5FEA-7C7B-4DB1-BA87-5E0470C93454}" vid="{022D0DFF-A59F-4ABC-BD05-0FE4FBBF03C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deff24bb-2089-4400-8c8e-f71e680378b2}" enabled="0" method="" siteId="{deff24bb-2089-4400-8c8e-f71e680378b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2881</TotalTime>
  <Words>1038</Words>
  <Application>Microsoft Office PowerPoint</Application>
  <PresentationFormat>Widescreen</PresentationFormat>
  <Paragraphs>230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Lato Light</vt:lpstr>
      <vt:lpstr>Montserrat</vt:lpstr>
      <vt:lpstr>Poppins</vt:lpstr>
      <vt:lpstr>Times New Roman</vt:lpstr>
      <vt:lpstr>Office Theme</vt:lpstr>
      <vt:lpstr>1_KPMG</vt:lpstr>
      <vt:lpstr>KPMG</vt:lpstr>
      <vt:lpstr>PowerPoint Presentation</vt:lpstr>
      <vt:lpstr>BHARAT TEX 2024 A PHENOMENAL SUCCESS</vt:lpstr>
      <vt:lpstr>PowerPoint Presentation</vt:lpstr>
      <vt:lpstr>PowerPoint Presentation</vt:lpstr>
      <vt:lpstr>BHARAT TEX 2024 - BRINGING THE WORLD TO INDIA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KPMG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Bharat Tex 2025: (put logo) Overview and Vision</dc:title>
  <dc:creator>Bhatnagar, Devanshi</dc:creator>
  <cp:lastModifiedBy>Ramesh Kumar</cp:lastModifiedBy>
  <cp:revision>159</cp:revision>
  <dcterms:created xsi:type="dcterms:W3CDTF">2024-08-27T09:09:38Z</dcterms:created>
  <dcterms:modified xsi:type="dcterms:W3CDTF">2024-11-16T05:15:19Z</dcterms:modified>
</cp:coreProperties>
</file>